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24384000" cy="13716000"/>
  <p:notesSz cx="6858000" cy="9144000"/>
  <p:embeddedFontLst>
    <p:embeddedFont>
      <p:font typeface="Helvetica Neue" panose="020B060402020202020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0" roundtripDataSignature="AMtx7mj2psUtp0zEEYS3ISnYB4uZ+knNQ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40" d="100"/>
          <a:sy n="40" d="100"/>
        </p:scale>
        <p:origin x="34" y="2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viewProps" Target="viewProps.xml"/></Relationships>
</file>

<file path=ppt/media/image1.gif>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1pPr>
            <a:lvl2pPr marL="914400" marR="0" lvl="1"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2pPr>
            <a:lvl3pPr marL="1371600" marR="0" lvl="2"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3pPr>
            <a:lvl4pPr marL="1828800" marR="0" lvl="3"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4pPr>
            <a:lvl5pPr marL="2286000" marR="0" lvl="4"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5pPr>
            <a:lvl6pPr marL="2743200" marR="0" lvl="5"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6pPr>
            <a:lvl7pPr marL="3200400" marR="0" lvl="6"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7pPr>
            <a:lvl8pPr marL="3657600" marR="0" lvl="7"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8pPr>
            <a:lvl9pPr marL="4114800" marR="0" lvl="8" indent="-228600" algn="l" rtl="0">
              <a:lnSpc>
                <a:spcPct val="117999"/>
              </a:lnSpc>
              <a:spcBef>
                <a:spcPts val="0"/>
              </a:spcBef>
              <a:spcAft>
                <a:spcPts val="0"/>
              </a:spcAft>
              <a:buSzPts val="1400"/>
              <a:buNone/>
              <a:defRPr sz="2200" b="0" i="0" u="none" strike="noStrike" cap="none">
                <a:latin typeface="Helvetica Neue"/>
                <a:ea typeface="Helvetica Neue"/>
                <a:cs typeface="Helvetica Neue"/>
                <a:sym typeface="Helvetica Neue"/>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4" name="Google Shape;7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1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1" name="Google Shape;8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8" name="Google Shape;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 name="Google Shape;10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 name="Google Shape;10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1" name="Google Shape;131;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13"/>
          <p:cNvSpPr txBox="1">
            <a:spLocks noGrp="1"/>
          </p:cNvSpPr>
          <p:nvPr>
            <p:ph type="body" idx="1"/>
          </p:nvPr>
        </p:nvSpPr>
        <p:spPr>
          <a:xfrm>
            <a:off x="1206498" y="11839048"/>
            <a:ext cx="21971003" cy="636979"/>
          </a:xfrm>
          <a:prstGeom prst="rect">
            <a:avLst/>
          </a:prstGeom>
          <a:noFill/>
          <a:ln>
            <a:noFill/>
          </a:ln>
        </p:spPr>
        <p:txBody>
          <a:bodyPr spcFirstLastPara="1" wrap="square" lIns="45700" tIns="45700" rIns="45700" bIns="45700" anchor="b" anchorCtr="0">
            <a:normAutofit/>
          </a:bodyPr>
          <a:lstStyle>
            <a:lvl1pPr marL="457200" lvl="0" indent="-228600" algn="l">
              <a:lnSpc>
                <a:spcPct val="100000"/>
              </a:lnSpc>
              <a:spcBef>
                <a:spcPts val="0"/>
              </a:spcBef>
              <a:spcAft>
                <a:spcPts val="0"/>
              </a:spcAft>
              <a:buClr>
                <a:srgbClr val="FFFFFF"/>
              </a:buClr>
              <a:buSzPts val="3600"/>
              <a:buFont typeface="Helvetica Neue"/>
              <a:buNone/>
              <a:defRPr sz="3600" b="1"/>
            </a:lvl1pPr>
            <a:lvl2pPr marL="914400" lvl="1" indent="-369189" algn="l">
              <a:lnSpc>
                <a:spcPct val="90000"/>
              </a:lnSpc>
              <a:spcBef>
                <a:spcPts val="4500"/>
              </a:spcBef>
              <a:spcAft>
                <a:spcPts val="0"/>
              </a:spcAft>
              <a:buClr>
                <a:srgbClr val="FFFFFF"/>
              </a:buClr>
              <a:buSzPts val="2214"/>
              <a:buChar char="•"/>
              <a:defRPr/>
            </a:lvl2pPr>
            <a:lvl3pPr marL="1371600" lvl="2" indent="-369189" algn="l">
              <a:lnSpc>
                <a:spcPct val="90000"/>
              </a:lnSpc>
              <a:spcBef>
                <a:spcPts val="4500"/>
              </a:spcBef>
              <a:spcAft>
                <a:spcPts val="0"/>
              </a:spcAft>
              <a:buClr>
                <a:srgbClr val="FFFFFF"/>
              </a:buClr>
              <a:buSzPts val="2214"/>
              <a:buChar char="•"/>
              <a:defRPr/>
            </a:lvl3pPr>
            <a:lvl4pPr marL="1828800" lvl="3" indent="-369189" algn="l">
              <a:lnSpc>
                <a:spcPct val="90000"/>
              </a:lnSpc>
              <a:spcBef>
                <a:spcPts val="4500"/>
              </a:spcBef>
              <a:spcAft>
                <a:spcPts val="0"/>
              </a:spcAft>
              <a:buClr>
                <a:srgbClr val="FFFFFF"/>
              </a:buClr>
              <a:buSzPts val="2214"/>
              <a:buChar char="•"/>
              <a:defRPr/>
            </a:lvl4pPr>
            <a:lvl5pPr marL="2286000" lvl="4" indent="-369189" algn="l">
              <a:lnSpc>
                <a:spcPct val="90000"/>
              </a:lnSpc>
              <a:spcBef>
                <a:spcPts val="4500"/>
              </a:spcBef>
              <a:spcAft>
                <a:spcPts val="0"/>
              </a:spcAft>
              <a:buClr>
                <a:srgbClr val="FFFFFF"/>
              </a:buClr>
              <a:buSzPts val="2214"/>
              <a:buChar char="•"/>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11" name="Google Shape;11;p13"/>
          <p:cNvSpPr txBox="1">
            <a:spLocks noGrp="1"/>
          </p:cNvSpPr>
          <p:nvPr>
            <p:ph type="title"/>
          </p:nvPr>
        </p:nvSpPr>
        <p:spPr>
          <a:xfrm>
            <a:off x="1206496" y="2574991"/>
            <a:ext cx="21971004" cy="4648201"/>
          </a:xfrm>
          <a:prstGeom prst="rect">
            <a:avLst/>
          </a:prstGeom>
          <a:noFill/>
          <a:ln>
            <a:noFill/>
          </a:ln>
        </p:spPr>
        <p:txBody>
          <a:bodyPr spcFirstLastPara="1" wrap="square" lIns="50800" tIns="50800" rIns="50800" bIns="50800" anchor="b" anchorCtr="0">
            <a:normAutofit/>
          </a:bodyPr>
          <a:lstStyle>
            <a:lvl1pPr lvl="0" algn="l">
              <a:lnSpc>
                <a:spcPct val="80000"/>
              </a:lnSpc>
              <a:spcBef>
                <a:spcPts val="0"/>
              </a:spcBef>
              <a:spcAft>
                <a:spcPts val="0"/>
              </a:spcAft>
              <a:buClr>
                <a:srgbClr val="FFFFFF"/>
              </a:buClr>
              <a:buSzPts val="11600"/>
              <a:buFont typeface="Helvetica Neue"/>
              <a:buNone/>
              <a:defRPr sz="11600"/>
            </a:lvl1pPr>
            <a:lvl2pPr lvl="1" algn="l">
              <a:lnSpc>
                <a:spcPct val="80000"/>
              </a:lnSpc>
              <a:spcBef>
                <a:spcPts val="0"/>
              </a:spcBef>
              <a:spcAft>
                <a:spcPts val="0"/>
              </a:spcAft>
              <a:buClr>
                <a:srgbClr val="FFFFFF"/>
              </a:buClr>
              <a:buSzPts val="1800"/>
              <a:buNone/>
              <a:defRPr/>
            </a:lvl2pPr>
            <a:lvl3pPr lvl="2" algn="l">
              <a:lnSpc>
                <a:spcPct val="80000"/>
              </a:lnSpc>
              <a:spcBef>
                <a:spcPts val="0"/>
              </a:spcBef>
              <a:spcAft>
                <a:spcPts val="0"/>
              </a:spcAft>
              <a:buClr>
                <a:srgbClr val="FFFFFF"/>
              </a:buClr>
              <a:buSzPts val="1800"/>
              <a:buNone/>
              <a:defRPr/>
            </a:lvl3pPr>
            <a:lvl4pPr lvl="3" algn="l">
              <a:lnSpc>
                <a:spcPct val="80000"/>
              </a:lnSpc>
              <a:spcBef>
                <a:spcPts val="0"/>
              </a:spcBef>
              <a:spcAft>
                <a:spcPts val="0"/>
              </a:spcAft>
              <a:buClr>
                <a:srgbClr val="FFFFFF"/>
              </a:buClr>
              <a:buSzPts val="1800"/>
              <a:buNone/>
              <a:defRPr/>
            </a:lvl4pPr>
            <a:lvl5pPr lvl="4" algn="l">
              <a:lnSpc>
                <a:spcPct val="80000"/>
              </a:lnSpc>
              <a:spcBef>
                <a:spcPts val="0"/>
              </a:spcBef>
              <a:spcAft>
                <a:spcPts val="0"/>
              </a:spcAft>
              <a:buClr>
                <a:srgbClr val="FFFFFF"/>
              </a:buClr>
              <a:buSzPts val="1800"/>
              <a:buNone/>
              <a:defRPr/>
            </a:lvl5pPr>
            <a:lvl6pPr lvl="5" algn="l">
              <a:lnSpc>
                <a:spcPct val="80000"/>
              </a:lnSpc>
              <a:spcBef>
                <a:spcPts val="0"/>
              </a:spcBef>
              <a:spcAft>
                <a:spcPts val="0"/>
              </a:spcAft>
              <a:buClr>
                <a:srgbClr val="FFFFFF"/>
              </a:buClr>
              <a:buSzPts val="1800"/>
              <a:buNone/>
              <a:defRPr/>
            </a:lvl6pPr>
            <a:lvl7pPr lvl="6" algn="l">
              <a:lnSpc>
                <a:spcPct val="80000"/>
              </a:lnSpc>
              <a:spcBef>
                <a:spcPts val="0"/>
              </a:spcBef>
              <a:spcAft>
                <a:spcPts val="0"/>
              </a:spcAft>
              <a:buClr>
                <a:srgbClr val="FFFFFF"/>
              </a:buClr>
              <a:buSzPts val="1800"/>
              <a:buNone/>
              <a:defRPr/>
            </a:lvl7pPr>
            <a:lvl8pPr lvl="7" algn="l">
              <a:lnSpc>
                <a:spcPct val="80000"/>
              </a:lnSpc>
              <a:spcBef>
                <a:spcPts val="0"/>
              </a:spcBef>
              <a:spcAft>
                <a:spcPts val="0"/>
              </a:spcAft>
              <a:buClr>
                <a:srgbClr val="FFFFFF"/>
              </a:buClr>
              <a:buSzPts val="1800"/>
              <a:buNone/>
              <a:defRPr/>
            </a:lvl8pPr>
            <a:lvl9pPr lvl="8" algn="l">
              <a:lnSpc>
                <a:spcPct val="80000"/>
              </a:lnSpc>
              <a:spcBef>
                <a:spcPts val="0"/>
              </a:spcBef>
              <a:spcAft>
                <a:spcPts val="0"/>
              </a:spcAft>
              <a:buClr>
                <a:srgbClr val="FFFFFF"/>
              </a:buClr>
              <a:buSzPts val="1800"/>
              <a:buNone/>
              <a:defRPr/>
            </a:lvl9pPr>
          </a:lstStyle>
          <a:p>
            <a:endParaRPr/>
          </a:p>
        </p:txBody>
      </p:sp>
      <p:sp>
        <p:nvSpPr>
          <p:cNvPr id="12" name="Google Shape;12;p13"/>
          <p:cNvSpPr txBox="1">
            <a:spLocks noGrp="1"/>
          </p:cNvSpPr>
          <p:nvPr>
            <p:ph type="body" idx="2"/>
          </p:nvPr>
        </p:nvSpPr>
        <p:spPr>
          <a:xfrm>
            <a:off x="1206500" y="7196865"/>
            <a:ext cx="21971000" cy="1905001"/>
          </a:xfrm>
          <a:prstGeom prst="rect">
            <a:avLst/>
          </a:prstGeom>
          <a:noFill/>
          <a:ln>
            <a:noFill/>
          </a:ln>
        </p:spPr>
        <p:txBody>
          <a:bodyPr spcFirstLastPara="1" wrap="square" lIns="50800" tIns="50800" rIns="50800" bIns="50800" anchor="t" anchorCtr="0">
            <a:normAutofit/>
          </a:bodyPr>
          <a:lstStyle>
            <a:lvl1pPr marL="457200" lvl="0" indent="-228600" algn="l">
              <a:lnSpc>
                <a:spcPct val="100000"/>
              </a:lnSpc>
              <a:spcBef>
                <a:spcPts val="0"/>
              </a:spcBef>
              <a:spcAft>
                <a:spcPts val="0"/>
              </a:spcAft>
              <a:buClr>
                <a:srgbClr val="FFFFFF"/>
              </a:buClr>
              <a:buSzPts val="5500"/>
              <a:buFont typeface="Helvetica Neue"/>
              <a:buNone/>
              <a:defRPr sz="5500" b="1"/>
            </a:lvl1pPr>
            <a:lvl2pPr marL="914400" lvl="1" indent="-228600" algn="l">
              <a:lnSpc>
                <a:spcPct val="100000"/>
              </a:lnSpc>
              <a:spcBef>
                <a:spcPts val="0"/>
              </a:spcBef>
              <a:spcAft>
                <a:spcPts val="0"/>
              </a:spcAft>
              <a:buClr>
                <a:srgbClr val="FFFFFF"/>
              </a:buClr>
              <a:buSzPts val="5500"/>
              <a:buFont typeface="Helvetica Neue"/>
              <a:buNone/>
              <a:defRPr sz="5500" b="1"/>
            </a:lvl2pPr>
            <a:lvl3pPr marL="1371600" lvl="2" indent="-228600" algn="l">
              <a:lnSpc>
                <a:spcPct val="100000"/>
              </a:lnSpc>
              <a:spcBef>
                <a:spcPts val="0"/>
              </a:spcBef>
              <a:spcAft>
                <a:spcPts val="0"/>
              </a:spcAft>
              <a:buClr>
                <a:srgbClr val="FFFFFF"/>
              </a:buClr>
              <a:buSzPts val="5500"/>
              <a:buFont typeface="Helvetica Neue"/>
              <a:buNone/>
              <a:defRPr sz="5500" b="1"/>
            </a:lvl3pPr>
            <a:lvl4pPr marL="1828800" lvl="3" indent="-228600" algn="l">
              <a:lnSpc>
                <a:spcPct val="100000"/>
              </a:lnSpc>
              <a:spcBef>
                <a:spcPts val="0"/>
              </a:spcBef>
              <a:spcAft>
                <a:spcPts val="0"/>
              </a:spcAft>
              <a:buClr>
                <a:srgbClr val="FFFFFF"/>
              </a:buClr>
              <a:buSzPts val="5500"/>
              <a:buFont typeface="Helvetica Neue"/>
              <a:buNone/>
              <a:defRPr sz="5500" b="1"/>
            </a:lvl4pPr>
            <a:lvl5pPr marL="2286000" lvl="4" indent="-228600" algn="l">
              <a:lnSpc>
                <a:spcPct val="100000"/>
              </a:lnSpc>
              <a:spcBef>
                <a:spcPts val="0"/>
              </a:spcBef>
              <a:spcAft>
                <a:spcPts val="0"/>
              </a:spcAft>
              <a:buClr>
                <a:srgbClr val="FFFFFF"/>
              </a:buClr>
              <a:buSzPts val="5500"/>
              <a:buFont typeface="Helvetica Neue"/>
              <a:buNone/>
              <a:defRPr sz="5500" b="1"/>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13" name="Google Shape;13;p13"/>
          <p:cNvSpPr txBox="1">
            <a:spLocks noGrp="1"/>
          </p:cNvSpPr>
          <p:nvPr>
            <p:ph type="sldNum" idx="12"/>
          </p:nvPr>
        </p:nvSpPr>
        <p:spPr>
          <a:xfrm>
            <a:off x="12007748" y="13080999"/>
            <a:ext cx="368504"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1" name="Shape 49"/>
        <p:cNvGrpSpPr/>
        <p:nvPr/>
      </p:nvGrpSpPr>
      <p:grpSpPr>
        <a:xfrm>
          <a:off x="0" y="0"/>
          <a:ext cx="0" cy="0"/>
          <a:chOff x="0" y="0"/>
          <a:chExt cx="0" cy="0"/>
        </a:xfrm>
      </p:grpSpPr>
      <p:sp>
        <p:nvSpPr>
          <p:cNvPr id="50" name="Google Shape;50;p22"/>
          <p:cNvSpPr txBox="1">
            <a:spLocks noGrp="1"/>
          </p:cNvSpPr>
          <p:nvPr>
            <p:ph type="title"/>
          </p:nvPr>
        </p:nvSpPr>
        <p:spPr>
          <a:xfrm>
            <a:off x="1206500" y="952500"/>
            <a:ext cx="21971000" cy="1435100"/>
          </a:xfrm>
          <a:prstGeom prst="rect">
            <a:avLst/>
          </a:prstGeom>
          <a:noFill/>
          <a:ln>
            <a:noFill/>
          </a:ln>
        </p:spPr>
        <p:txBody>
          <a:bodyPr spcFirstLastPara="1" wrap="square" lIns="50800" tIns="50800" rIns="50800" bIns="50800" anchor="t" anchorCtr="0">
            <a:normAutofit/>
          </a:bodyPr>
          <a:lstStyle>
            <a:lvl1pPr lvl="0" algn="l">
              <a:lnSpc>
                <a:spcPct val="80000"/>
              </a:lnSpc>
              <a:spcBef>
                <a:spcPts val="0"/>
              </a:spcBef>
              <a:spcAft>
                <a:spcPts val="0"/>
              </a:spcAft>
              <a:buClr>
                <a:srgbClr val="FFFFFF"/>
              </a:buClr>
              <a:buSzPts val="1800"/>
              <a:buNone/>
              <a:defRPr/>
            </a:lvl1pPr>
            <a:lvl2pPr lvl="1" algn="l">
              <a:lnSpc>
                <a:spcPct val="80000"/>
              </a:lnSpc>
              <a:spcBef>
                <a:spcPts val="0"/>
              </a:spcBef>
              <a:spcAft>
                <a:spcPts val="0"/>
              </a:spcAft>
              <a:buClr>
                <a:srgbClr val="FFFFFF"/>
              </a:buClr>
              <a:buSzPts val="1800"/>
              <a:buNone/>
              <a:defRPr/>
            </a:lvl2pPr>
            <a:lvl3pPr lvl="2" algn="l">
              <a:lnSpc>
                <a:spcPct val="80000"/>
              </a:lnSpc>
              <a:spcBef>
                <a:spcPts val="0"/>
              </a:spcBef>
              <a:spcAft>
                <a:spcPts val="0"/>
              </a:spcAft>
              <a:buClr>
                <a:srgbClr val="FFFFFF"/>
              </a:buClr>
              <a:buSzPts val="1800"/>
              <a:buNone/>
              <a:defRPr/>
            </a:lvl3pPr>
            <a:lvl4pPr lvl="3" algn="l">
              <a:lnSpc>
                <a:spcPct val="80000"/>
              </a:lnSpc>
              <a:spcBef>
                <a:spcPts val="0"/>
              </a:spcBef>
              <a:spcAft>
                <a:spcPts val="0"/>
              </a:spcAft>
              <a:buClr>
                <a:srgbClr val="FFFFFF"/>
              </a:buClr>
              <a:buSzPts val="1800"/>
              <a:buNone/>
              <a:defRPr/>
            </a:lvl4pPr>
            <a:lvl5pPr lvl="4" algn="l">
              <a:lnSpc>
                <a:spcPct val="80000"/>
              </a:lnSpc>
              <a:spcBef>
                <a:spcPts val="0"/>
              </a:spcBef>
              <a:spcAft>
                <a:spcPts val="0"/>
              </a:spcAft>
              <a:buClr>
                <a:srgbClr val="FFFFFF"/>
              </a:buClr>
              <a:buSzPts val="1800"/>
              <a:buNone/>
              <a:defRPr/>
            </a:lvl5pPr>
            <a:lvl6pPr lvl="5" algn="l">
              <a:lnSpc>
                <a:spcPct val="80000"/>
              </a:lnSpc>
              <a:spcBef>
                <a:spcPts val="0"/>
              </a:spcBef>
              <a:spcAft>
                <a:spcPts val="0"/>
              </a:spcAft>
              <a:buClr>
                <a:srgbClr val="FFFFFF"/>
              </a:buClr>
              <a:buSzPts val="1800"/>
              <a:buNone/>
              <a:defRPr/>
            </a:lvl6pPr>
            <a:lvl7pPr lvl="6" algn="l">
              <a:lnSpc>
                <a:spcPct val="80000"/>
              </a:lnSpc>
              <a:spcBef>
                <a:spcPts val="0"/>
              </a:spcBef>
              <a:spcAft>
                <a:spcPts val="0"/>
              </a:spcAft>
              <a:buClr>
                <a:srgbClr val="FFFFFF"/>
              </a:buClr>
              <a:buSzPts val="1800"/>
              <a:buNone/>
              <a:defRPr/>
            </a:lvl7pPr>
            <a:lvl8pPr lvl="7" algn="l">
              <a:lnSpc>
                <a:spcPct val="80000"/>
              </a:lnSpc>
              <a:spcBef>
                <a:spcPts val="0"/>
              </a:spcBef>
              <a:spcAft>
                <a:spcPts val="0"/>
              </a:spcAft>
              <a:buClr>
                <a:srgbClr val="FFFFFF"/>
              </a:buClr>
              <a:buSzPts val="1800"/>
              <a:buNone/>
              <a:defRPr/>
            </a:lvl8pPr>
            <a:lvl9pPr lvl="8" algn="l">
              <a:lnSpc>
                <a:spcPct val="80000"/>
              </a:lnSpc>
              <a:spcBef>
                <a:spcPts val="0"/>
              </a:spcBef>
              <a:spcAft>
                <a:spcPts val="0"/>
              </a:spcAft>
              <a:buClr>
                <a:srgbClr val="FFFFFF"/>
              </a:buClr>
              <a:buSzPts val="1800"/>
              <a:buNone/>
              <a:defRPr/>
            </a:lvl9pPr>
          </a:lstStyle>
          <a:p>
            <a:endParaRPr/>
          </a:p>
        </p:txBody>
      </p:sp>
      <p:sp>
        <p:nvSpPr>
          <p:cNvPr id="51" name="Google Shape;51;p22"/>
          <p:cNvSpPr txBox="1">
            <a:spLocks noGrp="1"/>
          </p:cNvSpPr>
          <p:nvPr>
            <p:ph type="body" idx="1"/>
          </p:nvPr>
        </p:nvSpPr>
        <p:spPr>
          <a:xfrm>
            <a:off x="1206500" y="2245962"/>
            <a:ext cx="21971000" cy="934780"/>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FFFFFF"/>
              </a:buClr>
              <a:buSzPts val="5500"/>
              <a:buFont typeface="Helvetica Neue"/>
              <a:buNone/>
              <a:defRPr sz="5500" b="1"/>
            </a:lvl1pPr>
            <a:lvl2pPr marL="914400" lvl="1" indent="-369189" algn="l">
              <a:lnSpc>
                <a:spcPct val="90000"/>
              </a:lnSpc>
              <a:spcBef>
                <a:spcPts val="4500"/>
              </a:spcBef>
              <a:spcAft>
                <a:spcPts val="0"/>
              </a:spcAft>
              <a:buClr>
                <a:srgbClr val="FFFFFF"/>
              </a:buClr>
              <a:buSzPts val="2214"/>
              <a:buChar char="•"/>
              <a:defRPr/>
            </a:lvl2pPr>
            <a:lvl3pPr marL="1371600" lvl="2" indent="-369189" algn="l">
              <a:lnSpc>
                <a:spcPct val="90000"/>
              </a:lnSpc>
              <a:spcBef>
                <a:spcPts val="4500"/>
              </a:spcBef>
              <a:spcAft>
                <a:spcPts val="0"/>
              </a:spcAft>
              <a:buClr>
                <a:srgbClr val="FFFFFF"/>
              </a:buClr>
              <a:buSzPts val="2214"/>
              <a:buChar char="•"/>
              <a:defRPr/>
            </a:lvl3pPr>
            <a:lvl4pPr marL="1828800" lvl="3" indent="-369189" algn="l">
              <a:lnSpc>
                <a:spcPct val="90000"/>
              </a:lnSpc>
              <a:spcBef>
                <a:spcPts val="4500"/>
              </a:spcBef>
              <a:spcAft>
                <a:spcPts val="0"/>
              </a:spcAft>
              <a:buClr>
                <a:srgbClr val="FFFFFF"/>
              </a:buClr>
              <a:buSzPts val="2214"/>
              <a:buChar char="•"/>
              <a:defRPr/>
            </a:lvl4pPr>
            <a:lvl5pPr marL="2286000" lvl="4" indent="-369189" algn="l">
              <a:lnSpc>
                <a:spcPct val="90000"/>
              </a:lnSpc>
              <a:spcBef>
                <a:spcPts val="4500"/>
              </a:spcBef>
              <a:spcAft>
                <a:spcPts val="0"/>
              </a:spcAft>
              <a:buClr>
                <a:srgbClr val="FFFFFF"/>
              </a:buClr>
              <a:buSzPts val="2214"/>
              <a:buChar char="•"/>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52" name="Google Shape;52;p22"/>
          <p:cNvSpPr txBox="1">
            <a:spLocks noGrp="1"/>
          </p:cNvSpPr>
          <p:nvPr>
            <p:ph type="body" idx="2"/>
          </p:nvPr>
        </p:nvSpPr>
        <p:spPr>
          <a:xfrm>
            <a:off x="1206500" y="4248504"/>
            <a:ext cx="21971000" cy="8256012"/>
          </a:xfrm>
          <a:prstGeom prst="rect">
            <a:avLst/>
          </a:prstGeom>
          <a:noFill/>
          <a:ln>
            <a:noFill/>
          </a:ln>
        </p:spPr>
        <p:txBody>
          <a:bodyPr spcFirstLastPara="1" wrap="square" lIns="50800" tIns="50800" rIns="50800" bIns="50800" anchor="t" anchorCtr="0">
            <a:normAutofit/>
          </a:bodyPr>
          <a:lstStyle>
            <a:lvl1pPr marL="457200" lvl="0" indent="-228600" algn="l">
              <a:lnSpc>
                <a:spcPct val="100000"/>
              </a:lnSpc>
              <a:spcBef>
                <a:spcPts val="1800"/>
              </a:spcBef>
              <a:spcAft>
                <a:spcPts val="0"/>
              </a:spcAft>
              <a:buClr>
                <a:srgbClr val="FFFFFF"/>
              </a:buClr>
              <a:buSzPts val="5500"/>
              <a:buFont typeface="Helvetica Neue"/>
              <a:buNone/>
              <a:defRPr sz="5500"/>
            </a:lvl1pPr>
            <a:lvl2pPr marL="914400" lvl="1" indent="-228600" algn="l">
              <a:lnSpc>
                <a:spcPct val="100000"/>
              </a:lnSpc>
              <a:spcBef>
                <a:spcPts val="1800"/>
              </a:spcBef>
              <a:spcAft>
                <a:spcPts val="0"/>
              </a:spcAft>
              <a:buClr>
                <a:srgbClr val="FFFFFF"/>
              </a:buClr>
              <a:buSzPts val="5500"/>
              <a:buFont typeface="Helvetica Neue"/>
              <a:buNone/>
              <a:defRPr sz="5500"/>
            </a:lvl2pPr>
            <a:lvl3pPr marL="1371600" lvl="2" indent="-228600" algn="l">
              <a:lnSpc>
                <a:spcPct val="100000"/>
              </a:lnSpc>
              <a:spcBef>
                <a:spcPts val="1800"/>
              </a:spcBef>
              <a:spcAft>
                <a:spcPts val="0"/>
              </a:spcAft>
              <a:buClr>
                <a:srgbClr val="FFFFFF"/>
              </a:buClr>
              <a:buSzPts val="5500"/>
              <a:buFont typeface="Helvetica Neue"/>
              <a:buNone/>
              <a:defRPr sz="5500"/>
            </a:lvl3pPr>
            <a:lvl4pPr marL="1828800" lvl="3" indent="-228600" algn="l">
              <a:lnSpc>
                <a:spcPct val="100000"/>
              </a:lnSpc>
              <a:spcBef>
                <a:spcPts val="1800"/>
              </a:spcBef>
              <a:spcAft>
                <a:spcPts val="0"/>
              </a:spcAft>
              <a:buClr>
                <a:srgbClr val="FFFFFF"/>
              </a:buClr>
              <a:buSzPts val="5500"/>
              <a:buFont typeface="Helvetica Neue"/>
              <a:buNone/>
              <a:defRPr sz="5500"/>
            </a:lvl4pPr>
            <a:lvl5pPr marL="2286000" lvl="4" indent="-228600" algn="l">
              <a:lnSpc>
                <a:spcPct val="100000"/>
              </a:lnSpc>
              <a:spcBef>
                <a:spcPts val="1800"/>
              </a:spcBef>
              <a:spcAft>
                <a:spcPts val="0"/>
              </a:spcAft>
              <a:buClr>
                <a:srgbClr val="FFFFFF"/>
              </a:buClr>
              <a:buSzPts val="5500"/>
              <a:buFont typeface="Helvetica Neue"/>
              <a:buNone/>
              <a:defRPr sz="5500"/>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53" name="Google Shape;53;p22"/>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Fact">
  <p:cSld name="Big Fact">
    <p:spTree>
      <p:nvGrpSpPr>
        <p:cNvPr id="1" name="Shape 54"/>
        <p:cNvGrpSpPr/>
        <p:nvPr/>
      </p:nvGrpSpPr>
      <p:grpSpPr>
        <a:xfrm>
          <a:off x="0" y="0"/>
          <a:ext cx="0" cy="0"/>
          <a:chOff x="0" y="0"/>
          <a:chExt cx="0" cy="0"/>
        </a:xfrm>
      </p:grpSpPr>
      <p:sp>
        <p:nvSpPr>
          <p:cNvPr id="55" name="Google Shape;55;p23"/>
          <p:cNvSpPr txBox="1">
            <a:spLocks noGrp="1"/>
          </p:cNvSpPr>
          <p:nvPr>
            <p:ph type="body" idx="1"/>
          </p:nvPr>
        </p:nvSpPr>
        <p:spPr>
          <a:xfrm>
            <a:off x="1206500" y="8262180"/>
            <a:ext cx="21971000" cy="934780"/>
          </a:xfrm>
          <a:prstGeom prst="rect">
            <a:avLst/>
          </a:prstGeom>
          <a:noFill/>
          <a:ln>
            <a:noFill/>
          </a:ln>
        </p:spPr>
        <p:txBody>
          <a:bodyPr spcFirstLastPara="1" wrap="square" lIns="45700" tIns="45700" rIns="45700" bIns="45700" anchor="t" anchorCtr="0">
            <a:normAutofit/>
          </a:bodyPr>
          <a:lstStyle>
            <a:lvl1pPr marL="457200" lvl="0" indent="-228600" algn="ctr">
              <a:lnSpc>
                <a:spcPct val="100000"/>
              </a:lnSpc>
              <a:spcBef>
                <a:spcPts val="0"/>
              </a:spcBef>
              <a:spcAft>
                <a:spcPts val="0"/>
              </a:spcAft>
              <a:buClr>
                <a:srgbClr val="FFFFFF"/>
              </a:buClr>
              <a:buSzPts val="5500"/>
              <a:buFont typeface="Helvetica Neue"/>
              <a:buNone/>
              <a:defRPr sz="5500" b="1"/>
            </a:lvl1pPr>
            <a:lvl2pPr marL="914400" lvl="1" indent="-369189" algn="l">
              <a:lnSpc>
                <a:spcPct val="90000"/>
              </a:lnSpc>
              <a:spcBef>
                <a:spcPts val="4500"/>
              </a:spcBef>
              <a:spcAft>
                <a:spcPts val="0"/>
              </a:spcAft>
              <a:buClr>
                <a:srgbClr val="FFFFFF"/>
              </a:buClr>
              <a:buSzPts val="2214"/>
              <a:buChar char="•"/>
              <a:defRPr/>
            </a:lvl2pPr>
            <a:lvl3pPr marL="1371600" lvl="2" indent="-369189" algn="l">
              <a:lnSpc>
                <a:spcPct val="90000"/>
              </a:lnSpc>
              <a:spcBef>
                <a:spcPts val="4500"/>
              </a:spcBef>
              <a:spcAft>
                <a:spcPts val="0"/>
              </a:spcAft>
              <a:buClr>
                <a:srgbClr val="FFFFFF"/>
              </a:buClr>
              <a:buSzPts val="2214"/>
              <a:buChar char="•"/>
              <a:defRPr/>
            </a:lvl3pPr>
            <a:lvl4pPr marL="1828800" lvl="3" indent="-369189" algn="l">
              <a:lnSpc>
                <a:spcPct val="90000"/>
              </a:lnSpc>
              <a:spcBef>
                <a:spcPts val="4500"/>
              </a:spcBef>
              <a:spcAft>
                <a:spcPts val="0"/>
              </a:spcAft>
              <a:buClr>
                <a:srgbClr val="FFFFFF"/>
              </a:buClr>
              <a:buSzPts val="2214"/>
              <a:buChar char="•"/>
              <a:defRPr/>
            </a:lvl4pPr>
            <a:lvl5pPr marL="2286000" lvl="4" indent="-369189" algn="l">
              <a:lnSpc>
                <a:spcPct val="90000"/>
              </a:lnSpc>
              <a:spcBef>
                <a:spcPts val="4500"/>
              </a:spcBef>
              <a:spcAft>
                <a:spcPts val="0"/>
              </a:spcAft>
              <a:buClr>
                <a:srgbClr val="FFFFFF"/>
              </a:buClr>
              <a:buSzPts val="2214"/>
              <a:buChar char="•"/>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56" name="Google Shape;56;p23"/>
          <p:cNvSpPr txBox="1">
            <a:spLocks noGrp="1"/>
          </p:cNvSpPr>
          <p:nvPr>
            <p:ph type="body" idx="2"/>
          </p:nvPr>
        </p:nvSpPr>
        <p:spPr>
          <a:xfrm>
            <a:off x="1206500" y="935258"/>
            <a:ext cx="21971000" cy="7359063"/>
          </a:xfrm>
          <a:prstGeom prst="rect">
            <a:avLst/>
          </a:prstGeom>
          <a:noFill/>
          <a:ln>
            <a:noFill/>
          </a:ln>
        </p:spPr>
        <p:txBody>
          <a:bodyPr spcFirstLastPara="1" wrap="square" lIns="50800" tIns="50800" rIns="50800" bIns="50800" anchor="b" anchorCtr="0">
            <a:normAutofit/>
          </a:bodyPr>
          <a:lstStyle>
            <a:lvl1pPr marL="457200" lvl="0" indent="-228600" algn="ctr">
              <a:lnSpc>
                <a:spcPct val="80000"/>
              </a:lnSpc>
              <a:spcBef>
                <a:spcPts val="0"/>
              </a:spcBef>
              <a:spcAft>
                <a:spcPts val="0"/>
              </a:spcAft>
              <a:buClr>
                <a:srgbClr val="FFFFFF"/>
              </a:buClr>
              <a:buSzPts val="25000"/>
              <a:buFont typeface="Helvetica Neue"/>
              <a:buNone/>
              <a:defRPr sz="25000" b="1"/>
            </a:lvl1pPr>
            <a:lvl2pPr marL="914400" lvl="1" indent="-228600" algn="ctr">
              <a:lnSpc>
                <a:spcPct val="80000"/>
              </a:lnSpc>
              <a:spcBef>
                <a:spcPts val="0"/>
              </a:spcBef>
              <a:spcAft>
                <a:spcPts val="0"/>
              </a:spcAft>
              <a:buClr>
                <a:srgbClr val="FFFFFF"/>
              </a:buClr>
              <a:buSzPts val="25000"/>
              <a:buFont typeface="Helvetica Neue"/>
              <a:buNone/>
              <a:defRPr sz="25000" b="1"/>
            </a:lvl2pPr>
            <a:lvl3pPr marL="1371600" lvl="2" indent="-228600" algn="ctr">
              <a:lnSpc>
                <a:spcPct val="80000"/>
              </a:lnSpc>
              <a:spcBef>
                <a:spcPts val="0"/>
              </a:spcBef>
              <a:spcAft>
                <a:spcPts val="0"/>
              </a:spcAft>
              <a:buClr>
                <a:srgbClr val="FFFFFF"/>
              </a:buClr>
              <a:buSzPts val="25000"/>
              <a:buFont typeface="Helvetica Neue"/>
              <a:buNone/>
              <a:defRPr sz="25000" b="1"/>
            </a:lvl3pPr>
            <a:lvl4pPr marL="1828800" lvl="3" indent="-228600" algn="ctr">
              <a:lnSpc>
                <a:spcPct val="80000"/>
              </a:lnSpc>
              <a:spcBef>
                <a:spcPts val="0"/>
              </a:spcBef>
              <a:spcAft>
                <a:spcPts val="0"/>
              </a:spcAft>
              <a:buClr>
                <a:srgbClr val="FFFFFF"/>
              </a:buClr>
              <a:buSzPts val="25000"/>
              <a:buFont typeface="Helvetica Neue"/>
              <a:buNone/>
              <a:defRPr sz="25000" b="1"/>
            </a:lvl4pPr>
            <a:lvl5pPr marL="2286000" lvl="4" indent="-228600" algn="ctr">
              <a:lnSpc>
                <a:spcPct val="80000"/>
              </a:lnSpc>
              <a:spcBef>
                <a:spcPts val="0"/>
              </a:spcBef>
              <a:spcAft>
                <a:spcPts val="0"/>
              </a:spcAft>
              <a:buClr>
                <a:srgbClr val="FFFFFF"/>
              </a:buClr>
              <a:buSzPts val="25000"/>
              <a:buFont typeface="Helvetica Neue"/>
              <a:buNone/>
              <a:defRPr sz="25000" b="1"/>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57" name="Google Shape;57;p23"/>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58"/>
        <p:cNvGrpSpPr/>
        <p:nvPr/>
      </p:nvGrpSpPr>
      <p:grpSpPr>
        <a:xfrm>
          <a:off x="0" y="0"/>
          <a:ext cx="0" cy="0"/>
          <a:chOff x="0" y="0"/>
          <a:chExt cx="0" cy="0"/>
        </a:xfrm>
      </p:grpSpPr>
      <p:sp>
        <p:nvSpPr>
          <p:cNvPr id="59" name="Google Shape;59;p24"/>
          <p:cNvSpPr txBox="1">
            <a:spLocks noGrp="1"/>
          </p:cNvSpPr>
          <p:nvPr>
            <p:ph type="body" idx="1"/>
          </p:nvPr>
        </p:nvSpPr>
        <p:spPr>
          <a:xfrm>
            <a:off x="2480825" y="10675453"/>
            <a:ext cx="20149252" cy="636979"/>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FFFFFF"/>
              </a:buClr>
              <a:buSzPts val="3600"/>
              <a:buFont typeface="Helvetica Neue"/>
              <a:buNone/>
              <a:defRPr sz="3600" b="1"/>
            </a:lvl1pPr>
            <a:lvl2pPr marL="914400" lvl="1" indent="-369189" algn="l">
              <a:lnSpc>
                <a:spcPct val="90000"/>
              </a:lnSpc>
              <a:spcBef>
                <a:spcPts val="4500"/>
              </a:spcBef>
              <a:spcAft>
                <a:spcPts val="0"/>
              </a:spcAft>
              <a:buClr>
                <a:srgbClr val="FFFFFF"/>
              </a:buClr>
              <a:buSzPts val="2214"/>
              <a:buChar char="•"/>
              <a:defRPr/>
            </a:lvl2pPr>
            <a:lvl3pPr marL="1371600" lvl="2" indent="-369189" algn="l">
              <a:lnSpc>
                <a:spcPct val="90000"/>
              </a:lnSpc>
              <a:spcBef>
                <a:spcPts val="4500"/>
              </a:spcBef>
              <a:spcAft>
                <a:spcPts val="0"/>
              </a:spcAft>
              <a:buClr>
                <a:srgbClr val="FFFFFF"/>
              </a:buClr>
              <a:buSzPts val="2214"/>
              <a:buChar char="•"/>
              <a:defRPr/>
            </a:lvl3pPr>
            <a:lvl4pPr marL="1828800" lvl="3" indent="-369189" algn="l">
              <a:lnSpc>
                <a:spcPct val="90000"/>
              </a:lnSpc>
              <a:spcBef>
                <a:spcPts val="4500"/>
              </a:spcBef>
              <a:spcAft>
                <a:spcPts val="0"/>
              </a:spcAft>
              <a:buClr>
                <a:srgbClr val="FFFFFF"/>
              </a:buClr>
              <a:buSzPts val="2214"/>
              <a:buChar char="•"/>
              <a:defRPr/>
            </a:lvl4pPr>
            <a:lvl5pPr marL="2286000" lvl="4" indent="-369189" algn="l">
              <a:lnSpc>
                <a:spcPct val="90000"/>
              </a:lnSpc>
              <a:spcBef>
                <a:spcPts val="4500"/>
              </a:spcBef>
              <a:spcAft>
                <a:spcPts val="0"/>
              </a:spcAft>
              <a:buClr>
                <a:srgbClr val="FFFFFF"/>
              </a:buClr>
              <a:buSzPts val="2214"/>
              <a:buChar char="•"/>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60" name="Google Shape;60;p24"/>
          <p:cNvSpPr txBox="1">
            <a:spLocks noGrp="1"/>
          </p:cNvSpPr>
          <p:nvPr>
            <p:ph type="body" idx="2"/>
          </p:nvPr>
        </p:nvSpPr>
        <p:spPr>
          <a:xfrm>
            <a:off x="1753923" y="4939860"/>
            <a:ext cx="20876154" cy="3836280"/>
          </a:xfrm>
          <a:prstGeom prst="rect">
            <a:avLst/>
          </a:prstGeom>
          <a:noFill/>
          <a:ln>
            <a:noFill/>
          </a:ln>
        </p:spPr>
        <p:txBody>
          <a:bodyPr spcFirstLastPara="1" wrap="square" lIns="50800" tIns="50800" rIns="50800" bIns="50800" anchor="ctr" anchorCtr="0">
            <a:normAutofit/>
          </a:bodyPr>
          <a:lstStyle>
            <a:lvl1pPr marL="457200" lvl="0" indent="-228600" algn="l">
              <a:lnSpc>
                <a:spcPct val="90000"/>
              </a:lnSpc>
              <a:spcBef>
                <a:spcPts val="0"/>
              </a:spcBef>
              <a:spcAft>
                <a:spcPts val="0"/>
              </a:spcAft>
              <a:buClr>
                <a:srgbClr val="FFFFFF"/>
              </a:buClr>
              <a:buSzPts val="8500"/>
              <a:buFont typeface="Helvetica Neue"/>
              <a:buNone/>
              <a:defRPr sz="8500">
                <a:latin typeface="Helvetica Neue"/>
                <a:ea typeface="Helvetica Neue"/>
                <a:cs typeface="Helvetica Neue"/>
                <a:sym typeface="Helvetica Neue"/>
              </a:defRPr>
            </a:lvl1pPr>
            <a:lvl2pPr marL="914400" lvl="1" indent="-228600" algn="l">
              <a:lnSpc>
                <a:spcPct val="90000"/>
              </a:lnSpc>
              <a:spcBef>
                <a:spcPts val="0"/>
              </a:spcBef>
              <a:spcAft>
                <a:spcPts val="0"/>
              </a:spcAft>
              <a:buClr>
                <a:srgbClr val="FFFFFF"/>
              </a:buClr>
              <a:buSzPts val="8500"/>
              <a:buFont typeface="Helvetica Neue"/>
              <a:buNone/>
              <a:defRPr sz="8500">
                <a:latin typeface="Helvetica Neue"/>
                <a:ea typeface="Helvetica Neue"/>
                <a:cs typeface="Helvetica Neue"/>
                <a:sym typeface="Helvetica Neue"/>
              </a:defRPr>
            </a:lvl2pPr>
            <a:lvl3pPr marL="1371600" lvl="2" indent="-228600" algn="l">
              <a:lnSpc>
                <a:spcPct val="90000"/>
              </a:lnSpc>
              <a:spcBef>
                <a:spcPts val="0"/>
              </a:spcBef>
              <a:spcAft>
                <a:spcPts val="0"/>
              </a:spcAft>
              <a:buClr>
                <a:srgbClr val="FFFFFF"/>
              </a:buClr>
              <a:buSzPts val="8500"/>
              <a:buFont typeface="Helvetica Neue"/>
              <a:buNone/>
              <a:defRPr sz="8500">
                <a:latin typeface="Helvetica Neue"/>
                <a:ea typeface="Helvetica Neue"/>
                <a:cs typeface="Helvetica Neue"/>
                <a:sym typeface="Helvetica Neue"/>
              </a:defRPr>
            </a:lvl3pPr>
            <a:lvl4pPr marL="1828800" lvl="3" indent="-228600" algn="l">
              <a:lnSpc>
                <a:spcPct val="90000"/>
              </a:lnSpc>
              <a:spcBef>
                <a:spcPts val="0"/>
              </a:spcBef>
              <a:spcAft>
                <a:spcPts val="0"/>
              </a:spcAft>
              <a:buClr>
                <a:srgbClr val="FFFFFF"/>
              </a:buClr>
              <a:buSzPts val="8500"/>
              <a:buFont typeface="Helvetica Neue"/>
              <a:buNone/>
              <a:defRPr sz="8500">
                <a:latin typeface="Helvetica Neue"/>
                <a:ea typeface="Helvetica Neue"/>
                <a:cs typeface="Helvetica Neue"/>
                <a:sym typeface="Helvetica Neue"/>
              </a:defRPr>
            </a:lvl4pPr>
            <a:lvl5pPr marL="2286000" lvl="4" indent="-228600" algn="l">
              <a:lnSpc>
                <a:spcPct val="90000"/>
              </a:lnSpc>
              <a:spcBef>
                <a:spcPts val="0"/>
              </a:spcBef>
              <a:spcAft>
                <a:spcPts val="0"/>
              </a:spcAft>
              <a:buClr>
                <a:srgbClr val="FFFFFF"/>
              </a:buClr>
              <a:buSzPts val="8500"/>
              <a:buFont typeface="Helvetica Neue"/>
              <a:buNone/>
              <a:defRPr sz="8500">
                <a:latin typeface="Helvetica Neue"/>
                <a:ea typeface="Helvetica Neue"/>
                <a:cs typeface="Helvetica Neue"/>
                <a:sym typeface="Helvetica Neue"/>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61" name="Google Shape;61;p24"/>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62"/>
        <p:cNvGrpSpPr/>
        <p:nvPr/>
      </p:nvGrpSpPr>
      <p:grpSpPr>
        <a:xfrm>
          <a:off x="0" y="0"/>
          <a:ext cx="0" cy="0"/>
          <a:chOff x="0" y="0"/>
          <a:chExt cx="0" cy="0"/>
        </a:xfrm>
      </p:grpSpPr>
      <p:sp>
        <p:nvSpPr>
          <p:cNvPr id="63" name="Google Shape;63;p25"/>
          <p:cNvSpPr>
            <a:spLocks noGrp="1"/>
          </p:cNvSpPr>
          <p:nvPr>
            <p:ph type="pic" idx="2"/>
          </p:nvPr>
        </p:nvSpPr>
        <p:spPr>
          <a:xfrm>
            <a:off x="15430500" y="7085409"/>
            <a:ext cx="8128000" cy="5410201"/>
          </a:xfrm>
          <a:prstGeom prst="rect">
            <a:avLst/>
          </a:prstGeom>
          <a:noFill/>
          <a:ln>
            <a:noFill/>
          </a:ln>
        </p:spPr>
      </p:sp>
      <p:sp>
        <p:nvSpPr>
          <p:cNvPr id="64" name="Google Shape;64;p25"/>
          <p:cNvSpPr>
            <a:spLocks noGrp="1"/>
          </p:cNvSpPr>
          <p:nvPr>
            <p:ph type="pic" idx="3"/>
          </p:nvPr>
        </p:nvSpPr>
        <p:spPr>
          <a:xfrm>
            <a:off x="-2933700" y="1270000"/>
            <a:ext cx="22699133" cy="11277600"/>
          </a:xfrm>
          <a:prstGeom prst="rect">
            <a:avLst/>
          </a:prstGeom>
          <a:noFill/>
          <a:ln>
            <a:noFill/>
          </a:ln>
        </p:spPr>
      </p:sp>
      <p:sp>
        <p:nvSpPr>
          <p:cNvPr id="65" name="Google Shape;65;p25"/>
          <p:cNvSpPr>
            <a:spLocks noGrp="1"/>
          </p:cNvSpPr>
          <p:nvPr>
            <p:ph type="pic" idx="4"/>
          </p:nvPr>
        </p:nvSpPr>
        <p:spPr>
          <a:xfrm>
            <a:off x="15430500" y="1270000"/>
            <a:ext cx="8128000" cy="5410200"/>
          </a:xfrm>
          <a:prstGeom prst="rect">
            <a:avLst/>
          </a:prstGeom>
          <a:noFill/>
          <a:ln>
            <a:noFill/>
          </a:ln>
        </p:spPr>
      </p:sp>
      <p:sp>
        <p:nvSpPr>
          <p:cNvPr id="66" name="Google Shape;66;p25"/>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67"/>
        <p:cNvGrpSpPr/>
        <p:nvPr/>
      </p:nvGrpSpPr>
      <p:grpSpPr>
        <a:xfrm>
          <a:off x="0" y="0"/>
          <a:ext cx="0" cy="0"/>
          <a:chOff x="0" y="0"/>
          <a:chExt cx="0" cy="0"/>
        </a:xfrm>
      </p:grpSpPr>
      <p:sp>
        <p:nvSpPr>
          <p:cNvPr id="68" name="Google Shape;68;p26"/>
          <p:cNvSpPr>
            <a:spLocks noGrp="1"/>
          </p:cNvSpPr>
          <p:nvPr>
            <p:ph type="pic" idx="2"/>
          </p:nvPr>
        </p:nvSpPr>
        <p:spPr>
          <a:xfrm>
            <a:off x="-1511300" y="-3721100"/>
            <a:ext cx="28511500" cy="19030242"/>
          </a:xfrm>
          <a:prstGeom prst="rect">
            <a:avLst/>
          </a:prstGeom>
          <a:noFill/>
          <a:ln>
            <a:noFill/>
          </a:ln>
        </p:spPr>
      </p:sp>
      <p:sp>
        <p:nvSpPr>
          <p:cNvPr id="69" name="Google Shape;69;p26"/>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70"/>
        <p:cNvGrpSpPr/>
        <p:nvPr/>
      </p:nvGrpSpPr>
      <p:grpSpPr>
        <a:xfrm>
          <a:off x="0" y="0"/>
          <a:ext cx="0" cy="0"/>
          <a:chOff x="0" y="0"/>
          <a:chExt cx="0" cy="0"/>
        </a:xfrm>
      </p:grpSpPr>
      <p:sp>
        <p:nvSpPr>
          <p:cNvPr id="71" name="Google Shape;71;p27"/>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mp; Photo Alt" type="tx">
  <p:cSld name="TITLE_AND_BODY">
    <p:spTree>
      <p:nvGrpSpPr>
        <p:cNvPr id="1" name="Shape 14"/>
        <p:cNvGrpSpPr/>
        <p:nvPr/>
      </p:nvGrpSpPr>
      <p:grpSpPr>
        <a:xfrm>
          <a:off x="0" y="0"/>
          <a:ext cx="0" cy="0"/>
          <a:chOff x="0" y="0"/>
          <a:chExt cx="0" cy="0"/>
        </a:xfrm>
      </p:grpSpPr>
      <p:sp>
        <p:nvSpPr>
          <p:cNvPr id="15" name="Google Shape;15;p14"/>
          <p:cNvSpPr txBox="1">
            <a:spLocks noGrp="1"/>
          </p:cNvSpPr>
          <p:nvPr>
            <p:ph type="title"/>
          </p:nvPr>
        </p:nvSpPr>
        <p:spPr>
          <a:xfrm>
            <a:off x="1206500" y="1270000"/>
            <a:ext cx="9779000" cy="5882273"/>
          </a:xfrm>
          <a:prstGeom prst="rect">
            <a:avLst/>
          </a:prstGeom>
          <a:noFill/>
          <a:ln>
            <a:noFill/>
          </a:ln>
        </p:spPr>
        <p:txBody>
          <a:bodyPr spcFirstLastPara="1" wrap="square" lIns="50800" tIns="50800" rIns="50800" bIns="50800" anchor="b" anchorCtr="0">
            <a:normAutofit/>
          </a:bodyPr>
          <a:lstStyle>
            <a:lvl1pPr lvl="0" algn="l">
              <a:lnSpc>
                <a:spcPct val="80000"/>
              </a:lnSpc>
              <a:spcBef>
                <a:spcPts val="0"/>
              </a:spcBef>
              <a:spcAft>
                <a:spcPts val="0"/>
              </a:spcAft>
              <a:buClr>
                <a:srgbClr val="FFFFFF"/>
              </a:buClr>
              <a:buSzPts val="1800"/>
              <a:buNone/>
              <a:defRPr/>
            </a:lvl1pPr>
            <a:lvl2pPr lvl="1" algn="l">
              <a:lnSpc>
                <a:spcPct val="80000"/>
              </a:lnSpc>
              <a:spcBef>
                <a:spcPts val="0"/>
              </a:spcBef>
              <a:spcAft>
                <a:spcPts val="0"/>
              </a:spcAft>
              <a:buClr>
                <a:srgbClr val="FFFFFF"/>
              </a:buClr>
              <a:buSzPts val="1800"/>
              <a:buNone/>
              <a:defRPr/>
            </a:lvl2pPr>
            <a:lvl3pPr lvl="2" algn="l">
              <a:lnSpc>
                <a:spcPct val="80000"/>
              </a:lnSpc>
              <a:spcBef>
                <a:spcPts val="0"/>
              </a:spcBef>
              <a:spcAft>
                <a:spcPts val="0"/>
              </a:spcAft>
              <a:buClr>
                <a:srgbClr val="FFFFFF"/>
              </a:buClr>
              <a:buSzPts val="1800"/>
              <a:buNone/>
              <a:defRPr/>
            </a:lvl3pPr>
            <a:lvl4pPr lvl="3" algn="l">
              <a:lnSpc>
                <a:spcPct val="80000"/>
              </a:lnSpc>
              <a:spcBef>
                <a:spcPts val="0"/>
              </a:spcBef>
              <a:spcAft>
                <a:spcPts val="0"/>
              </a:spcAft>
              <a:buClr>
                <a:srgbClr val="FFFFFF"/>
              </a:buClr>
              <a:buSzPts val="1800"/>
              <a:buNone/>
              <a:defRPr/>
            </a:lvl4pPr>
            <a:lvl5pPr lvl="4" algn="l">
              <a:lnSpc>
                <a:spcPct val="80000"/>
              </a:lnSpc>
              <a:spcBef>
                <a:spcPts val="0"/>
              </a:spcBef>
              <a:spcAft>
                <a:spcPts val="0"/>
              </a:spcAft>
              <a:buClr>
                <a:srgbClr val="FFFFFF"/>
              </a:buClr>
              <a:buSzPts val="1800"/>
              <a:buNone/>
              <a:defRPr/>
            </a:lvl5pPr>
            <a:lvl6pPr lvl="5" algn="l">
              <a:lnSpc>
                <a:spcPct val="80000"/>
              </a:lnSpc>
              <a:spcBef>
                <a:spcPts val="0"/>
              </a:spcBef>
              <a:spcAft>
                <a:spcPts val="0"/>
              </a:spcAft>
              <a:buClr>
                <a:srgbClr val="FFFFFF"/>
              </a:buClr>
              <a:buSzPts val="1800"/>
              <a:buNone/>
              <a:defRPr/>
            </a:lvl6pPr>
            <a:lvl7pPr lvl="6" algn="l">
              <a:lnSpc>
                <a:spcPct val="80000"/>
              </a:lnSpc>
              <a:spcBef>
                <a:spcPts val="0"/>
              </a:spcBef>
              <a:spcAft>
                <a:spcPts val="0"/>
              </a:spcAft>
              <a:buClr>
                <a:srgbClr val="FFFFFF"/>
              </a:buClr>
              <a:buSzPts val="1800"/>
              <a:buNone/>
              <a:defRPr/>
            </a:lvl7pPr>
            <a:lvl8pPr lvl="7" algn="l">
              <a:lnSpc>
                <a:spcPct val="80000"/>
              </a:lnSpc>
              <a:spcBef>
                <a:spcPts val="0"/>
              </a:spcBef>
              <a:spcAft>
                <a:spcPts val="0"/>
              </a:spcAft>
              <a:buClr>
                <a:srgbClr val="FFFFFF"/>
              </a:buClr>
              <a:buSzPts val="1800"/>
              <a:buNone/>
              <a:defRPr/>
            </a:lvl8pPr>
            <a:lvl9pPr lvl="8" algn="l">
              <a:lnSpc>
                <a:spcPct val="80000"/>
              </a:lnSpc>
              <a:spcBef>
                <a:spcPts val="0"/>
              </a:spcBef>
              <a:spcAft>
                <a:spcPts val="0"/>
              </a:spcAft>
              <a:buClr>
                <a:srgbClr val="FFFFFF"/>
              </a:buClr>
              <a:buSzPts val="1800"/>
              <a:buNone/>
              <a:defRPr/>
            </a:lvl9pPr>
          </a:lstStyle>
          <a:p>
            <a:endParaRPr/>
          </a:p>
        </p:txBody>
      </p:sp>
      <p:sp>
        <p:nvSpPr>
          <p:cNvPr id="16" name="Google Shape;16;p14"/>
          <p:cNvSpPr txBox="1">
            <a:spLocks noGrp="1"/>
          </p:cNvSpPr>
          <p:nvPr>
            <p:ph type="body" idx="1"/>
          </p:nvPr>
        </p:nvSpPr>
        <p:spPr>
          <a:xfrm>
            <a:off x="1206500" y="7060576"/>
            <a:ext cx="9779000" cy="5382403"/>
          </a:xfrm>
          <a:prstGeom prst="rect">
            <a:avLst/>
          </a:prstGeom>
          <a:noFill/>
          <a:ln>
            <a:noFill/>
          </a:ln>
        </p:spPr>
        <p:txBody>
          <a:bodyPr spcFirstLastPara="1" wrap="square" lIns="50800" tIns="50800" rIns="50800" bIns="50800" anchor="t" anchorCtr="0">
            <a:normAutofit/>
          </a:bodyPr>
          <a:lstStyle>
            <a:lvl1pPr marL="457200" lvl="0" indent="-228600" algn="l">
              <a:lnSpc>
                <a:spcPct val="100000"/>
              </a:lnSpc>
              <a:spcBef>
                <a:spcPts val="0"/>
              </a:spcBef>
              <a:spcAft>
                <a:spcPts val="0"/>
              </a:spcAft>
              <a:buClr>
                <a:srgbClr val="FFFFFF"/>
              </a:buClr>
              <a:buSzPts val="5500"/>
              <a:buFont typeface="Helvetica Neue"/>
              <a:buNone/>
              <a:defRPr sz="5500" b="1"/>
            </a:lvl1pPr>
            <a:lvl2pPr marL="914400" lvl="1" indent="-228600" algn="l">
              <a:lnSpc>
                <a:spcPct val="100000"/>
              </a:lnSpc>
              <a:spcBef>
                <a:spcPts val="0"/>
              </a:spcBef>
              <a:spcAft>
                <a:spcPts val="0"/>
              </a:spcAft>
              <a:buClr>
                <a:srgbClr val="FFFFFF"/>
              </a:buClr>
              <a:buSzPts val="5500"/>
              <a:buFont typeface="Helvetica Neue"/>
              <a:buNone/>
              <a:defRPr sz="5500" b="1"/>
            </a:lvl2pPr>
            <a:lvl3pPr marL="1371600" lvl="2" indent="-228600" algn="l">
              <a:lnSpc>
                <a:spcPct val="100000"/>
              </a:lnSpc>
              <a:spcBef>
                <a:spcPts val="0"/>
              </a:spcBef>
              <a:spcAft>
                <a:spcPts val="0"/>
              </a:spcAft>
              <a:buClr>
                <a:srgbClr val="FFFFFF"/>
              </a:buClr>
              <a:buSzPts val="5500"/>
              <a:buFont typeface="Helvetica Neue"/>
              <a:buNone/>
              <a:defRPr sz="5500" b="1"/>
            </a:lvl3pPr>
            <a:lvl4pPr marL="1828800" lvl="3" indent="-228600" algn="l">
              <a:lnSpc>
                <a:spcPct val="100000"/>
              </a:lnSpc>
              <a:spcBef>
                <a:spcPts val="0"/>
              </a:spcBef>
              <a:spcAft>
                <a:spcPts val="0"/>
              </a:spcAft>
              <a:buClr>
                <a:srgbClr val="FFFFFF"/>
              </a:buClr>
              <a:buSzPts val="5500"/>
              <a:buFont typeface="Helvetica Neue"/>
              <a:buNone/>
              <a:defRPr sz="5500" b="1"/>
            </a:lvl4pPr>
            <a:lvl5pPr marL="2286000" lvl="4" indent="-228600" algn="l">
              <a:lnSpc>
                <a:spcPct val="100000"/>
              </a:lnSpc>
              <a:spcBef>
                <a:spcPts val="0"/>
              </a:spcBef>
              <a:spcAft>
                <a:spcPts val="0"/>
              </a:spcAft>
              <a:buClr>
                <a:srgbClr val="FFFFFF"/>
              </a:buClr>
              <a:buSzPts val="5500"/>
              <a:buFont typeface="Helvetica Neue"/>
              <a:buNone/>
              <a:defRPr sz="5500" b="1"/>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17" name="Google Shape;17;p14"/>
          <p:cNvSpPr>
            <a:spLocks noGrp="1"/>
          </p:cNvSpPr>
          <p:nvPr>
            <p:ph type="pic" idx="2"/>
          </p:nvPr>
        </p:nvSpPr>
        <p:spPr>
          <a:xfrm>
            <a:off x="12052303" y="1270000"/>
            <a:ext cx="11188406" cy="11209889"/>
          </a:xfrm>
          <a:prstGeom prst="rect">
            <a:avLst/>
          </a:prstGeom>
          <a:noFill/>
          <a:ln>
            <a:noFill/>
          </a:ln>
        </p:spPr>
      </p:sp>
      <p:sp>
        <p:nvSpPr>
          <p:cNvPr id="18" name="Google Shape;18;p14"/>
          <p:cNvSpPr txBox="1">
            <a:spLocks noGrp="1"/>
          </p:cNvSpPr>
          <p:nvPr>
            <p:ph type="sldNum" idx="12"/>
          </p:nvPr>
        </p:nvSpPr>
        <p:spPr>
          <a:xfrm>
            <a:off x="12001499" y="13085233"/>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19"/>
        <p:cNvGrpSpPr/>
        <p:nvPr/>
      </p:nvGrpSpPr>
      <p:grpSpPr>
        <a:xfrm>
          <a:off x="0" y="0"/>
          <a:ext cx="0" cy="0"/>
          <a:chOff x="0" y="0"/>
          <a:chExt cx="0" cy="0"/>
        </a:xfrm>
      </p:grpSpPr>
      <p:sp>
        <p:nvSpPr>
          <p:cNvPr id="20" name="Google Shape;20;p15"/>
          <p:cNvSpPr txBox="1">
            <a:spLocks noGrp="1"/>
          </p:cNvSpPr>
          <p:nvPr>
            <p:ph type="title"/>
          </p:nvPr>
        </p:nvSpPr>
        <p:spPr>
          <a:xfrm>
            <a:off x="1206500" y="952500"/>
            <a:ext cx="9779000" cy="1435100"/>
          </a:xfrm>
          <a:prstGeom prst="rect">
            <a:avLst/>
          </a:prstGeom>
          <a:noFill/>
          <a:ln>
            <a:noFill/>
          </a:ln>
        </p:spPr>
        <p:txBody>
          <a:bodyPr spcFirstLastPara="1" wrap="square" lIns="50800" tIns="50800" rIns="50800" bIns="50800" anchor="t" anchorCtr="0">
            <a:normAutofit/>
          </a:bodyPr>
          <a:lstStyle>
            <a:lvl1pPr lvl="0" algn="l">
              <a:lnSpc>
                <a:spcPct val="80000"/>
              </a:lnSpc>
              <a:spcBef>
                <a:spcPts val="0"/>
              </a:spcBef>
              <a:spcAft>
                <a:spcPts val="0"/>
              </a:spcAft>
              <a:buClr>
                <a:srgbClr val="FFFFFF"/>
              </a:buClr>
              <a:buSzPts val="1800"/>
              <a:buNone/>
              <a:defRPr/>
            </a:lvl1pPr>
            <a:lvl2pPr lvl="1" algn="l">
              <a:lnSpc>
                <a:spcPct val="80000"/>
              </a:lnSpc>
              <a:spcBef>
                <a:spcPts val="0"/>
              </a:spcBef>
              <a:spcAft>
                <a:spcPts val="0"/>
              </a:spcAft>
              <a:buClr>
                <a:srgbClr val="FFFFFF"/>
              </a:buClr>
              <a:buSzPts val="1800"/>
              <a:buNone/>
              <a:defRPr/>
            </a:lvl2pPr>
            <a:lvl3pPr lvl="2" algn="l">
              <a:lnSpc>
                <a:spcPct val="80000"/>
              </a:lnSpc>
              <a:spcBef>
                <a:spcPts val="0"/>
              </a:spcBef>
              <a:spcAft>
                <a:spcPts val="0"/>
              </a:spcAft>
              <a:buClr>
                <a:srgbClr val="FFFFFF"/>
              </a:buClr>
              <a:buSzPts val="1800"/>
              <a:buNone/>
              <a:defRPr/>
            </a:lvl3pPr>
            <a:lvl4pPr lvl="3" algn="l">
              <a:lnSpc>
                <a:spcPct val="80000"/>
              </a:lnSpc>
              <a:spcBef>
                <a:spcPts val="0"/>
              </a:spcBef>
              <a:spcAft>
                <a:spcPts val="0"/>
              </a:spcAft>
              <a:buClr>
                <a:srgbClr val="FFFFFF"/>
              </a:buClr>
              <a:buSzPts val="1800"/>
              <a:buNone/>
              <a:defRPr/>
            </a:lvl4pPr>
            <a:lvl5pPr lvl="4" algn="l">
              <a:lnSpc>
                <a:spcPct val="80000"/>
              </a:lnSpc>
              <a:spcBef>
                <a:spcPts val="0"/>
              </a:spcBef>
              <a:spcAft>
                <a:spcPts val="0"/>
              </a:spcAft>
              <a:buClr>
                <a:srgbClr val="FFFFFF"/>
              </a:buClr>
              <a:buSzPts val="1800"/>
              <a:buNone/>
              <a:defRPr/>
            </a:lvl5pPr>
            <a:lvl6pPr lvl="5" algn="l">
              <a:lnSpc>
                <a:spcPct val="80000"/>
              </a:lnSpc>
              <a:spcBef>
                <a:spcPts val="0"/>
              </a:spcBef>
              <a:spcAft>
                <a:spcPts val="0"/>
              </a:spcAft>
              <a:buClr>
                <a:srgbClr val="FFFFFF"/>
              </a:buClr>
              <a:buSzPts val="1800"/>
              <a:buNone/>
              <a:defRPr/>
            </a:lvl6pPr>
            <a:lvl7pPr lvl="6" algn="l">
              <a:lnSpc>
                <a:spcPct val="80000"/>
              </a:lnSpc>
              <a:spcBef>
                <a:spcPts val="0"/>
              </a:spcBef>
              <a:spcAft>
                <a:spcPts val="0"/>
              </a:spcAft>
              <a:buClr>
                <a:srgbClr val="FFFFFF"/>
              </a:buClr>
              <a:buSzPts val="1800"/>
              <a:buNone/>
              <a:defRPr/>
            </a:lvl7pPr>
            <a:lvl8pPr lvl="7" algn="l">
              <a:lnSpc>
                <a:spcPct val="80000"/>
              </a:lnSpc>
              <a:spcBef>
                <a:spcPts val="0"/>
              </a:spcBef>
              <a:spcAft>
                <a:spcPts val="0"/>
              </a:spcAft>
              <a:buClr>
                <a:srgbClr val="FFFFFF"/>
              </a:buClr>
              <a:buSzPts val="1800"/>
              <a:buNone/>
              <a:defRPr/>
            </a:lvl8pPr>
            <a:lvl9pPr lvl="8" algn="l">
              <a:lnSpc>
                <a:spcPct val="80000"/>
              </a:lnSpc>
              <a:spcBef>
                <a:spcPts val="0"/>
              </a:spcBef>
              <a:spcAft>
                <a:spcPts val="0"/>
              </a:spcAft>
              <a:buClr>
                <a:srgbClr val="FFFFFF"/>
              </a:buClr>
              <a:buSzPts val="1800"/>
              <a:buNone/>
              <a:defRPr/>
            </a:lvl9pPr>
          </a:lstStyle>
          <a:p>
            <a:endParaRPr/>
          </a:p>
        </p:txBody>
      </p:sp>
      <p:sp>
        <p:nvSpPr>
          <p:cNvPr id="21" name="Google Shape;21;p15"/>
          <p:cNvSpPr txBox="1">
            <a:spLocks noGrp="1"/>
          </p:cNvSpPr>
          <p:nvPr>
            <p:ph type="body" idx="1"/>
          </p:nvPr>
        </p:nvSpPr>
        <p:spPr>
          <a:xfrm>
            <a:off x="1206500" y="2245962"/>
            <a:ext cx="9779000" cy="934780"/>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FFFFFF"/>
              </a:buClr>
              <a:buSzPts val="5500"/>
              <a:buFont typeface="Helvetica Neue"/>
              <a:buNone/>
              <a:defRPr sz="5500" b="1"/>
            </a:lvl1pPr>
            <a:lvl2pPr marL="914400" lvl="1" indent="-369189" algn="l">
              <a:lnSpc>
                <a:spcPct val="90000"/>
              </a:lnSpc>
              <a:spcBef>
                <a:spcPts val="4500"/>
              </a:spcBef>
              <a:spcAft>
                <a:spcPts val="0"/>
              </a:spcAft>
              <a:buClr>
                <a:srgbClr val="FFFFFF"/>
              </a:buClr>
              <a:buSzPts val="2214"/>
              <a:buChar char="•"/>
              <a:defRPr/>
            </a:lvl2pPr>
            <a:lvl3pPr marL="1371600" lvl="2" indent="-369189" algn="l">
              <a:lnSpc>
                <a:spcPct val="90000"/>
              </a:lnSpc>
              <a:spcBef>
                <a:spcPts val="4500"/>
              </a:spcBef>
              <a:spcAft>
                <a:spcPts val="0"/>
              </a:spcAft>
              <a:buClr>
                <a:srgbClr val="FFFFFF"/>
              </a:buClr>
              <a:buSzPts val="2214"/>
              <a:buChar char="•"/>
              <a:defRPr/>
            </a:lvl3pPr>
            <a:lvl4pPr marL="1828800" lvl="3" indent="-369189" algn="l">
              <a:lnSpc>
                <a:spcPct val="90000"/>
              </a:lnSpc>
              <a:spcBef>
                <a:spcPts val="4500"/>
              </a:spcBef>
              <a:spcAft>
                <a:spcPts val="0"/>
              </a:spcAft>
              <a:buClr>
                <a:srgbClr val="FFFFFF"/>
              </a:buClr>
              <a:buSzPts val="2214"/>
              <a:buChar char="•"/>
              <a:defRPr/>
            </a:lvl4pPr>
            <a:lvl5pPr marL="2286000" lvl="4" indent="-369189" algn="l">
              <a:lnSpc>
                <a:spcPct val="90000"/>
              </a:lnSpc>
              <a:spcBef>
                <a:spcPts val="4500"/>
              </a:spcBef>
              <a:spcAft>
                <a:spcPts val="0"/>
              </a:spcAft>
              <a:buClr>
                <a:srgbClr val="FFFFFF"/>
              </a:buClr>
              <a:buSzPts val="2214"/>
              <a:buChar char="•"/>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22" name="Google Shape;22;p15"/>
          <p:cNvSpPr txBox="1">
            <a:spLocks noGrp="1"/>
          </p:cNvSpPr>
          <p:nvPr>
            <p:ph type="body" idx="2"/>
          </p:nvPr>
        </p:nvSpPr>
        <p:spPr>
          <a:xfrm>
            <a:off x="1206500" y="4248504"/>
            <a:ext cx="9779000" cy="8256012"/>
          </a:xfrm>
          <a:prstGeom prst="rect">
            <a:avLst/>
          </a:prstGeom>
          <a:noFill/>
          <a:ln>
            <a:noFill/>
          </a:ln>
        </p:spPr>
        <p:txBody>
          <a:bodyPr spcFirstLastPara="1" wrap="square" lIns="50800" tIns="50800" rIns="50800" bIns="50800" anchor="t" anchorCtr="0">
            <a:normAutofit/>
          </a:bodyPr>
          <a:lstStyle>
            <a:lvl1pPr marL="457200" lvl="0" indent="-369189" algn="l">
              <a:lnSpc>
                <a:spcPct val="90000"/>
              </a:lnSpc>
              <a:spcBef>
                <a:spcPts val="4500"/>
              </a:spcBef>
              <a:spcAft>
                <a:spcPts val="0"/>
              </a:spcAft>
              <a:buClr>
                <a:srgbClr val="FFFFFF"/>
              </a:buClr>
              <a:buSzPts val="2214"/>
              <a:buChar char="•"/>
              <a:defRPr/>
            </a:lvl1pPr>
            <a:lvl2pPr marL="914400" lvl="1" indent="-369189" algn="l">
              <a:lnSpc>
                <a:spcPct val="90000"/>
              </a:lnSpc>
              <a:spcBef>
                <a:spcPts val="4500"/>
              </a:spcBef>
              <a:spcAft>
                <a:spcPts val="0"/>
              </a:spcAft>
              <a:buClr>
                <a:srgbClr val="FFFFFF"/>
              </a:buClr>
              <a:buSzPts val="2214"/>
              <a:buChar char="•"/>
              <a:defRPr/>
            </a:lvl2pPr>
            <a:lvl3pPr marL="1371600" lvl="2" indent="-369189" algn="l">
              <a:lnSpc>
                <a:spcPct val="90000"/>
              </a:lnSpc>
              <a:spcBef>
                <a:spcPts val="4500"/>
              </a:spcBef>
              <a:spcAft>
                <a:spcPts val="0"/>
              </a:spcAft>
              <a:buClr>
                <a:srgbClr val="FFFFFF"/>
              </a:buClr>
              <a:buSzPts val="2214"/>
              <a:buChar char="•"/>
              <a:defRPr/>
            </a:lvl3pPr>
            <a:lvl4pPr marL="1828800" lvl="3" indent="-369189" algn="l">
              <a:lnSpc>
                <a:spcPct val="90000"/>
              </a:lnSpc>
              <a:spcBef>
                <a:spcPts val="4500"/>
              </a:spcBef>
              <a:spcAft>
                <a:spcPts val="0"/>
              </a:spcAft>
              <a:buClr>
                <a:srgbClr val="FFFFFF"/>
              </a:buClr>
              <a:buSzPts val="2214"/>
              <a:buChar char="•"/>
              <a:defRPr/>
            </a:lvl4pPr>
            <a:lvl5pPr marL="2286000" lvl="4" indent="-369189" algn="l">
              <a:lnSpc>
                <a:spcPct val="90000"/>
              </a:lnSpc>
              <a:spcBef>
                <a:spcPts val="4500"/>
              </a:spcBef>
              <a:spcAft>
                <a:spcPts val="0"/>
              </a:spcAft>
              <a:buClr>
                <a:srgbClr val="FFFFFF"/>
              </a:buClr>
              <a:buSzPts val="2214"/>
              <a:buChar char="•"/>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23" name="Google Shape;23;p15"/>
          <p:cNvSpPr>
            <a:spLocks noGrp="1"/>
          </p:cNvSpPr>
          <p:nvPr>
            <p:ph type="pic" idx="3"/>
          </p:nvPr>
        </p:nvSpPr>
        <p:spPr>
          <a:xfrm>
            <a:off x="6380200" y="1263848"/>
            <a:ext cx="22529801" cy="11193471"/>
          </a:xfrm>
          <a:prstGeom prst="rect">
            <a:avLst/>
          </a:prstGeom>
          <a:noFill/>
          <a:ln>
            <a:noFill/>
          </a:ln>
        </p:spPr>
      </p:sp>
      <p:sp>
        <p:nvSpPr>
          <p:cNvPr id="24" name="Google Shape;24;p15"/>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tatement">
  <p:cSld name="Statement">
    <p:spTree>
      <p:nvGrpSpPr>
        <p:cNvPr id="1" name="Shape 25"/>
        <p:cNvGrpSpPr/>
        <p:nvPr/>
      </p:nvGrpSpPr>
      <p:grpSpPr>
        <a:xfrm>
          <a:off x="0" y="0"/>
          <a:ext cx="0" cy="0"/>
          <a:chOff x="0" y="0"/>
          <a:chExt cx="0" cy="0"/>
        </a:xfrm>
      </p:grpSpPr>
      <p:sp>
        <p:nvSpPr>
          <p:cNvPr id="26" name="Google Shape;26;p16"/>
          <p:cNvSpPr txBox="1">
            <a:spLocks noGrp="1"/>
          </p:cNvSpPr>
          <p:nvPr>
            <p:ph type="body" idx="1"/>
          </p:nvPr>
        </p:nvSpPr>
        <p:spPr>
          <a:xfrm>
            <a:off x="1206500" y="4920843"/>
            <a:ext cx="21971000" cy="3874314"/>
          </a:xfrm>
          <a:prstGeom prst="rect">
            <a:avLst/>
          </a:prstGeom>
          <a:noFill/>
          <a:ln>
            <a:noFill/>
          </a:ln>
        </p:spPr>
        <p:txBody>
          <a:bodyPr spcFirstLastPara="1" wrap="square" lIns="50800" tIns="50800" rIns="50800" bIns="50800" anchor="ctr" anchorCtr="0">
            <a:normAutofit/>
          </a:bodyPr>
          <a:lstStyle>
            <a:lvl1pPr marL="457200" lvl="0" indent="-228600" algn="ctr">
              <a:lnSpc>
                <a:spcPct val="80000"/>
              </a:lnSpc>
              <a:spcBef>
                <a:spcPts val="0"/>
              </a:spcBef>
              <a:spcAft>
                <a:spcPts val="0"/>
              </a:spcAft>
              <a:buClr>
                <a:srgbClr val="FFFFFF"/>
              </a:buClr>
              <a:buSzPts val="11600"/>
              <a:buFont typeface="Helvetica Neue"/>
              <a:buNone/>
              <a:defRPr sz="11600">
                <a:latin typeface="Helvetica Neue"/>
                <a:ea typeface="Helvetica Neue"/>
                <a:cs typeface="Helvetica Neue"/>
                <a:sym typeface="Helvetica Neue"/>
              </a:defRPr>
            </a:lvl1pPr>
            <a:lvl2pPr marL="914400" lvl="1" indent="-228600" algn="ctr">
              <a:lnSpc>
                <a:spcPct val="80000"/>
              </a:lnSpc>
              <a:spcBef>
                <a:spcPts val="0"/>
              </a:spcBef>
              <a:spcAft>
                <a:spcPts val="0"/>
              </a:spcAft>
              <a:buClr>
                <a:srgbClr val="FFFFFF"/>
              </a:buClr>
              <a:buSzPts val="11600"/>
              <a:buFont typeface="Helvetica Neue"/>
              <a:buNone/>
              <a:defRPr sz="11600">
                <a:latin typeface="Helvetica Neue"/>
                <a:ea typeface="Helvetica Neue"/>
                <a:cs typeface="Helvetica Neue"/>
                <a:sym typeface="Helvetica Neue"/>
              </a:defRPr>
            </a:lvl2pPr>
            <a:lvl3pPr marL="1371600" lvl="2" indent="-228600" algn="ctr">
              <a:lnSpc>
                <a:spcPct val="80000"/>
              </a:lnSpc>
              <a:spcBef>
                <a:spcPts val="0"/>
              </a:spcBef>
              <a:spcAft>
                <a:spcPts val="0"/>
              </a:spcAft>
              <a:buClr>
                <a:srgbClr val="FFFFFF"/>
              </a:buClr>
              <a:buSzPts val="11600"/>
              <a:buFont typeface="Helvetica Neue"/>
              <a:buNone/>
              <a:defRPr sz="11600">
                <a:latin typeface="Helvetica Neue"/>
                <a:ea typeface="Helvetica Neue"/>
                <a:cs typeface="Helvetica Neue"/>
                <a:sym typeface="Helvetica Neue"/>
              </a:defRPr>
            </a:lvl3pPr>
            <a:lvl4pPr marL="1828800" lvl="3" indent="-228600" algn="ctr">
              <a:lnSpc>
                <a:spcPct val="80000"/>
              </a:lnSpc>
              <a:spcBef>
                <a:spcPts val="0"/>
              </a:spcBef>
              <a:spcAft>
                <a:spcPts val="0"/>
              </a:spcAft>
              <a:buClr>
                <a:srgbClr val="FFFFFF"/>
              </a:buClr>
              <a:buSzPts val="11600"/>
              <a:buFont typeface="Helvetica Neue"/>
              <a:buNone/>
              <a:defRPr sz="11600">
                <a:latin typeface="Helvetica Neue"/>
                <a:ea typeface="Helvetica Neue"/>
                <a:cs typeface="Helvetica Neue"/>
                <a:sym typeface="Helvetica Neue"/>
              </a:defRPr>
            </a:lvl4pPr>
            <a:lvl5pPr marL="2286000" lvl="4" indent="-228600" algn="ctr">
              <a:lnSpc>
                <a:spcPct val="80000"/>
              </a:lnSpc>
              <a:spcBef>
                <a:spcPts val="0"/>
              </a:spcBef>
              <a:spcAft>
                <a:spcPts val="0"/>
              </a:spcAft>
              <a:buClr>
                <a:srgbClr val="FFFFFF"/>
              </a:buClr>
              <a:buSzPts val="11600"/>
              <a:buFont typeface="Helvetica Neue"/>
              <a:buNone/>
              <a:defRPr sz="11600">
                <a:latin typeface="Helvetica Neue"/>
                <a:ea typeface="Helvetica Neue"/>
                <a:cs typeface="Helvetica Neue"/>
                <a:sym typeface="Helvetica Neue"/>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27" name="Google Shape;27;p16"/>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mp; Photo">
  <p:cSld name="Title &amp; Photo">
    <p:spTree>
      <p:nvGrpSpPr>
        <p:cNvPr id="1" name="Shape 28"/>
        <p:cNvGrpSpPr/>
        <p:nvPr/>
      </p:nvGrpSpPr>
      <p:grpSpPr>
        <a:xfrm>
          <a:off x="0" y="0"/>
          <a:ext cx="0" cy="0"/>
          <a:chOff x="0" y="0"/>
          <a:chExt cx="0" cy="0"/>
        </a:xfrm>
      </p:grpSpPr>
      <p:sp>
        <p:nvSpPr>
          <p:cNvPr id="29" name="Google Shape;29;p17"/>
          <p:cNvSpPr>
            <a:spLocks noGrp="1"/>
          </p:cNvSpPr>
          <p:nvPr>
            <p:ph type="pic" idx="2"/>
          </p:nvPr>
        </p:nvSpPr>
        <p:spPr>
          <a:xfrm>
            <a:off x="-431800" y="-4038600"/>
            <a:ext cx="29464000" cy="18034000"/>
          </a:xfrm>
          <a:prstGeom prst="rect">
            <a:avLst/>
          </a:prstGeom>
          <a:noFill/>
          <a:ln>
            <a:noFill/>
          </a:ln>
        </p:spPr>
      </p:sp>
      <p:sp>
        <p:nvSpPr>
          <p:cNvPr id="30" name="Google Shape;30;p17"/>
          <p:cNvSpPr txBox="1">
            <a:spLocks noGrp="1"/>
          </p:cNvSpPr>
          <p:nvPr>
            <p:ph type="title"/>
          </p:nvPr>
        </p:nvSpPr>
        <p:spPr>
          <a:xfrm>
            <a:off x="1206500" y="7124700"/>
            <a:ext cx="21971000" cy="4648200"/>
          </a:xfrm>
          <a:prstGeom prst="rect">
            <a:avLst/>
          </a:prstGeom>
          <a:noFill/>
          <a:ln>
            <a:noFill/>
          </a:ln>
        </p:spPr>
        <p:txBody>
          <a:bodyPr spcFirstLastPara="1" wrap="square" lIns="50800" tIns="50800" rIns="50800" bIns="50800" anchor="b" anchorCtr="0">
            <a:normAutofit/>
          </a:bodyPr>
          <a:lstStyle>
            <a:lvl1pPr lvl="0" algn="l">
              <a:lnSpc>
                <a:spcPct val="80000"/>
              </a:lnSpc>
              <a:spcBef>
                <a:spcPts val="0"/>
              </a:spcBef>
              <a:spcAft>
                <a:spcPts val="0"/>
              </a:spcAft>
              <a:buClr>
                <a:srgbClr val="FFFFFF"/>
              </a:buClr>
              <a:buSzPts val="11600"/>
              <a:buFont typeface="Helvetica Neue"/>
              <a:buNone/>
              <a:defRPr sz="11600"/>
            </a:lvl1pPr>
            <a:lvl2pPr lvl="1" algn="l">
              <a:lnSpc>
                <a:spcPct val="80000"/>
              </a:lnSpc>
              <a:spcBef>
                <a:spcPts val="0"/>
              </a:spcBef>
              <a:spcAft>
                <a:spcPts val="0"/>
              </a:spcAft>
              <a:buClr>
                <a:srgbClr val="FFFFFF"/>
              </a:buClr>
              <a:buSzPts val="1800"/>
              <a:buNone/>
              <a:defRPr/>
            </a:lvl2pPr>
            <a:lvl3pPr lvl="2" algn="l">
              <a:lnSpc>
                <a:spcPct val="80000"/>
              </a:lnSpc>
              <a:spcBef>
                <a:spcPts val="0"/>
              </a:spcBef>
              <a:spcAft>
                <a:spcPts val="0"/>
              </a:spcAft>
              <a:buClr>
                <a:srgbClr val="FFFFFF"/>
              </a:buClr>
              <a:buSzPts val="1800"/>
              <a:buNone/>
              <a:defRPr/>
            </a:lvl3pPr>
            <a:lvl4pPr lvl="3" algn="l">
              <a:lnSpc>
                <a:spcPct val="80000"/>
              </a:lnSpc>
              <a:spcBef>
                <a:spcPts val="0"/>
              </a:spcBef>
              <a:spcAft>
                <a:spcPts val="0"/>
              </a:spcAft>
              <a:buClr>
                <a:srgbClr val="FFFFFF"/>
              </a:buClr>
              <a:buSzPts val="1800"/>
              <a:buNone/>
              <a:defRPr/>
            </a:lvl4pPr>
            <a:lvl5pPr lvl="4" algn="l">
              <a:lnSpc>
                <a:spcPct val="80000"/>
              </a:lnSpc>
              <a:spcBef>
                <a:spcPts val="0"/>
              </a:spcBef>
              <a:spcAft>
                <a:spcPts val="0"/>
              </a:spcAft>
              <a:buClr>
                <a:srgbClr val="FFFFFF"/>
              </a:buClr>
              <a:buSzPts val="1800"/>
              <a:buNone/>
              <a:defRPr/>
            </a:lvl5pPr>
            <a:lvl6pPr lvl="5" algn="l">
              <a:lnSpc>
                <a:spcPct val="80000"/>
              </a:lnSpc>
              <a:spcBef>
                <a:spcPts val="0"/>
              </a:spcBef>
              <a:spcAft>
                <a:spcPts val="0"/>
              </a:spcAft>
              <a:buClr>
                <a:srgbClr val="FFFFFF"/>
              </a:buClr>
              <a:buSzPts val="1800"/>
              <a:buNone/>
              <a:defRPr/>
            </a:lvl6pPr>
            <a:lvl7pPr lvl="6" algn="l">
              <a:lnSpc>
                <a:spcPct val="80000"/>
              </a:lnSpc>
              <a:spcBef>
                <a:spcPts val="0"/>
              </a:spcBef>
              <a:spcAft>
                <a:spcPts val="0"/>
              </a:spcAft>
              <a:buClr>
                <a:srgbClr val="FFFFFF"/>
              </a:buClr>
              <a:buSzPts val="1800"/>
              <a:buNone/>
              <a:defRPr/>
            </a:lvl7pPr>
            <a:lvl8pPr lvl="7" algn="l">
              <a:lnSpc>
                <a:spcPct val="80000"/>
              </a:lnSpc>
              <a:spcBef>
                <a:spcPts val="0"/>
              </a:spcBef>
              <a:spcAft>
                <a:spcPts val="0"/>
              </a:spcAft>
              <a:buClr>
                <a:srgbClr val="FFFFFF"/>
              </a:buClr>
              <a:buSzPts val="1800"/>
              <a:buNone/>
              <a:defRPr/>
            </a:lvl8pPr>
            <a:lvl9pPr lvl="8" algn="l">
              <a:lnSpc>
                <a:spcPct val="80000"/>
              </a:lnSpc>
              <a:spcBef>
                <a:spcPts val="0"/>
              </a:spcBef>
              <a:spcAft>
                <a:spcPts val="0"/>
              </a:spcAft>
              <a:buClr>
                <a:srgbClr val="FFFFFF"/>
              </a:buClr>
              <a:buSzPts val="1800"/>
              <a:buNone/>
              <a:defRPr/>
            </a:lvl9pPr>
          </a:lstStyle>
          <a:p>
            <a:endParaRPr/>
          </a:p>
        </p:txBody>
      </p:sp>
      <p:sp>
        <p:nvSpPr>
          <p:cNvPr id="31" name="Google Shape;31;p17"/>
          <p:cNvSpPr txBox="1">
            <a:spLocks noGrp="1"/>
          </p:cNvSpPr>
          <p:nvPr>
            <p:ph type="body" idx="1"/>
          </p:nvPr>
        </p:nvSpPr>
        <p:spPr>
          <a:xfrm>
            <a:off x="1207690" y="1106137"/>
            <a:ext cx="21968621" cy="636979"/>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FFFFFF"/>
              </a:buClr>
              <a:buSzPts val="3600"/>
              <a:buFont typeface="Helvetica Neue"/>
              <a:buNone/>
              <a:defRPr sz="3600" b="1"/>
            </a:lvl1pPr>
            <a:lvl2pPr marL="914400" lvl="1" indent="-369189" algn="l">
              <a:lnSpc>
                <a:spcPct val="90000"/>
              </a:lnSpc>
              <a:spcBef>
                <a:spcPts val="4500"/>
              </a:spcBef>
              <a:spcAft>
                <a:spcPts val="0"/>
              </a:spcAft>
              <a:buClr>
                <a:srgbClr val="FFFFFF"/>
              </a:buClr>
              <a:buSzPts val="2214"/>
              <a:buChar char="•"/>
              <a:defRPr/>
            </a:lvl2pPr>
            <a:lvl3pPr marL="1371600" lvl="2" indent="-369189" algn="l">
              <a:lnSpc>
                <a:spcPct val="90000"/>
              </a:lnSpc>
              <a:spcBef>
                <a:spcPts val="4500"/>
              </a:spcBef>
              <a:spcAft>
                <a:spcPts val="0"/>
              </a:spcAft>
              <a:buClr>
                <a:srgbClr val="FFFFFF"/>
              </a:buClr>
              <a:buSzPts val="2214"/>
              <a:buChar char="•"/>
              <a:defRPr/>
            </a:lvl3pPr>
            <a:lvl4pPr marL="1828800" lvl="3" indent="-369189" algn="l">
              <a:lnSpc>
                <a:spcPct val="90000"/>
              </a:lnSpc>
              <a:spcBef>
                <a:spcPts val="4500"/>
              </a:spcBef>
              <a:spcAft>
                <a:spcPts val="0"/>
              </a:spcAft>
              <a:buClr>
                <a:srgbClr val="FFFFFF"/>
              </a:buClr>
              <a:buSzPts val="2214"/>
              <a:buChar char="•"/>
              <a:defRPr/>
            </a:lvl4pPr>
            <a:lvl5pPr marL="2286000" lvl="4" indent="-369189" algn="l">
              <a:lnSpc>
                <a:spcPct val="90000"/>
              </a:lnSpc>
              <a:spcBef>
                <a:spcPts val="4500"/>
              </a:spcBef>
              <a:spcAft>
                <a:spcPts val="0"/>
              </a:spcAft>
              <a:buClr>
                <a:srgbClr val="FFFFFF"/>
              </a:buClr>
              <a:buSzPts val="2214"/>
              <a:buChar char="•"/>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32" name="Google Shape;32;p17"/>
          <p:cNvSpPr txBox="1">
            <a:spLocks noGrp="1"/>
          </p:cNvSpPr>
          <p:nvPr>
            <p:ph type="body" idx="3"/>
          </p:nvPr>
        </p:nvSpPr>
        <p:spPr>
          <a:xfrm>
            <a:off x="1206500" y="11609910"/>
            <a:ext cx="21971000" cy="1144688"/>
          </a:xfrm>
          <a:prstGeom prst="rect">
            <a:avLst/>
          </a:prstGeom>
          <a:noFill/>
          <a:ln>
            <a:noFill/>
          </a:ln>
        </p:spPr>
        <p:txBody>
          <a:bodyPr spcFirstLastPara="1" wrap="square" lIns="50800" tIns="50800" rIns="50800" bIns="50800" anchor="t" anchorCtr="0">
            <a:normAutofit/>
          </a:bodyPr>
          <a:lstStyle>
            <a:lvl1pPr marL="457200" lvl="0" indent="-228600" algn="l">
              <a:lnSpc>
                <a:spcPct val="100000"/>
              </a:lnSpc>
              <a:spcBef>
                <a:spcPts val="0"/>
              </a:spcBef>
              <a:spcAft>
                <a:spcPts val="0"/>
              </a:spcAft>
              <a:buClr>
                <a:srgbClr val="FFFFFF"/>
              </a:buClr>
              <a:buSzPts val="5500"/>
              <a:buFont typeface="Helvetica Neue"/>
              <a:buNone/>
              <a:defRPr sz="5500" b="1"/>
            </a:lvl1pPr>
            <a:lvl2pPr marL="914400" lvl="1" indent="-228600" algn="l">
              <a:lnSpc>
                <a:spcPct val="100000"/>
              </a:lnSpc>
              <a:spcBef>
                <a:spcPts val="0"/>
              </a:spcBef>
              <a:spcAft>
                <a:spcPts val="0"/>
              </a:spcAft>
              <a:buClr>
                <a:srgbClr val="FFFFFF"/>
              </a:buClr>
              <a:buSzPts val="5500"/>
              <a:buFont typeface="Helvetica Neue"/>
              <a:buNone/>
              <a:defRPr sz="5500" b="1"/>
            </a:lvl2pPr>
            <a:lvl3pPr marL="1371600" lvl="2" indent="-228600" algn="l">
              <a:lnSpc>
                <a:spcPct val="100000"/>
              </a:lnSpc>
              <a:spcBef>
                <a:spcPts val="0"/>
              </a:spcBef>
              <a:spcAft>
                <a:spcPts val="0"/>
              </a:spcAft>
              <a:buClr>
                <a:srgbClr val="FFFFFF"/>
              </a:buClr>
              <a:buSzPts val="5500"/>
              <a:buFont typeface="Helvetica Neue"/>
              <a:buNone/>
              <a:defRPr sz="5500" b="1"/>
            </a:lvl3pPr>
            <a:lvl4pPr marL="1828800" lvl="3" indent="-228600" algn="l">
              <a:lnSpc>
                <a:spcPct val="100000"/>
              </a:lnSpc>
              <a:spcBef>
                <a:spcPts val="0"/>
              </a:spcBef>
              <a:spcAft>
                <a:spcPts val="0"/>
              </a:spcAft>
              <a:buClr>
                <a:srgbClr val="FFFFFF"/>
              </a:buClr>
              <a:buSzPts val="5500"/>
              <a:buFont typeface="Helvetica Neue"/>
              <a:buNone/>
              <a:defRPr sz="5500" b="1"/>
            </a:lvl4pPr>
            <a:lvl5pPr marL="2286000" lvl="4" indent="-228600" algn="l">
              <a:lnSpc>
                <a:spcPct val="100000"/>
              </a:lnSpc>
              <a:spcBef>
                <a:spcPts val="0"/>
              </a:spcBef>
              <a:spcAft>
                <a:spcPts val="0"/>
              </a:spcAft>
              <a:buClr>
                <a:srgbClr val="FFFFFF"/>
              </a:buClr>
              <a:buSzPts val="5500"/>
              <a:buFont typeface="Helvetica Neue"/>
              <a:buNone/>
              <a:defRPr sz="5500" b="1"/>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33" name="Google Shape;33;p17"/>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34"/>
        <p:cNvGrpSpPr/>
        <p:nvPr/>
      </p:nvGrpSpPr>
      <p:grpSpPr>
        <a:xfrm>
          <a:off x="0" y="0"/>
          <a:ext cx="0" cy="0"/>
          <a:chOff x="0" y="0"/>
          <a:chExt cx="0" cy="0"/>
        </a:xfrm>
      </p:grpSpPr>
      <p:sp>
        <p:nvSpPr>
          <p:cNvPr id="35" name="Google Shape;35;p18"/>
          <p:cNvSpPr txBox="1">
            <a:spLocks noGrp="1"/>
          </p:cNvSpPr>
          <p:nvPr>
            <p:ph type="title"/>
          </p:nvPr>
        </p:nvSpPr>
        <p:spPr>
          <a:xfrm>
            <a:off x="1206500" y="952500"/>
            <a:ext cx="21971000" cy="1433163"/>
          </a:xfrm>
          <a:prstGeom prst="rect">
            <a:avLst/>
          </a:prstGeom>
          <a:noFill/>
          <a:ln>
            <a:noFill/>
          </a:ln>
        </p:spPr>
        <p:txBody>
          <a:bodyPr spcFirstLastPara="1" wrap="square" lIns="50800" tIns="50800" rIns="50800" bIns="50800" anchor="t" anchorCtr="0">
            <a:normAutofit/>
          </a:bodyPr>
          <a:lstStyle>
            <a:lvl1pPr lvl="0" algn="l">
              <a:lnSpc>
                <a:spcPct val="80000"/>
              </a:lnSpc>
              <a:spcBef>
                <a:spcPts val="0"/>
              </a:spcBef>
              <a:spcAft>
                <a:spcPts val="0"/>
              </a:spcAft>
              <a:buClr>
                <a:srgbClr val="FFFFFF"/>
              </a:buClr>
              <a:buSzPts val="1800"/>
              <a:buNone/>
              <a:defRPr/>
            </a:lvl1pPr>
            <a:lvl2pPr lvl="1" algn="l">
              <a:lnSpc>
                <a:spcPct val="80000"/>
              </a:lnSpc>
              <a:spcBef>
                <a:spcPts val="0"/>
              </a:spcBef>
              <a:spcAft>
                <a:spcPts val="0"/>
              </a:spcAft>
              <a:buClr>
                <a:srgbClr val="FFFFFF"/>
              </a:buClr>
              <a:buSzPts val="1800"/>
              <a:buNone/>
              <a:defRPr/>
            </a:lvl2pPr>
            <a:lvl3pPr lvl="2" algn="l">
              <a:lnSpc>
                <a:spcPct val="80000"/>
              </a:lnSpc>
              <a:spcBef>
                <a:spcPts val="0"/>
              </a:spcBef>
              <a:spcAft>
                <a:spcPts val="0"/>
              </a:spcAft>
              <a:buClr>
                <a:srgbClr val="FFFFFF"/>
              </a:buClr>
              <a:buSzPts val="1800"/>
              <a:buNone/>
              <a:defRPr/>
            </a:lvl3pPr>
            <a:lvl4pPr lvl="3" algn="l">
              <a:lnSpc>
                <a:spcPct val="80000"/>
              </a:lnSpc>
              <a:spcBef>
                <a:spcPts val="0"/>
              </a:spcBef>
              <a:spcAft>
                <a:spcPts val="0"/>
              </a:spcAft>
              <a:buClr>
                <a:srgbClr val="FFFFFF"/>
              </a:buClr>
              <a:buSzPts val="1800"/>
              <a:buNone/>
              <a:defRPr/>
            </a:lvl4pPr>
            <a:lvl5pPr lvl="4" algn="l">
              <a:lnSpc>
                <a:spcPct val="80000"/>
              </a:lnSpc>
              <a:spcBef>
                <a:spcPts val="0"/>
              </a:spcBef>
              <a:spcAft>
                <a:spcPts val="0"/>
              </a:spcAft>
              <a:buClr>
                <a:srgbClr val="FFFFFF"/>
              </a:buClr>
              <a:buSzPts val="1800"/>
              <a:buNone/>
              <a:defRPr/>
            </a:lvl5pPr>
            <a:lvl6pPr lvl="5" algn="l">
              <a:lnSpc>
                <a:spcPct val="80000"/>
              </a:lnSpc>
              <a:spcBef>
                <a:spcPts val="0"/>
              </a:spcBef>
              <a:spcAft>
                <a:spcPts val="0"/>
              </a:spcAft>
              <a:buClr>
                <a:srgbClr val="FFFFFF"/>
              </a:buClr>
              <a:buSzPts val="1800"/>
              <a:buNone/>
              <a:defRPr/>
            </a:lvl6pPr>
            <a:lvl7pPr lvl="6" algn="l">
              <a:lnSpc>
                <a:spcPct val="80000"/>
              </a:lnSpc>
              <a:spcBef>
                <a:spcPts val="0"/>
              </a:spcBef>
              <a:spcAft>
                <a:spcPts val="0"/>
              </a:spcAft>
              <a:buClr>
                <a:srgbClr val="FFFFFF"/>
              </a:buClr>
              <a:buSzPts val="1800"/>
              <a:buNone/>
              <a:defRPr/>
            </a:lvl7pPr>
            <a:lvl8pPr lvl="7" algn="l">
              <a:lnSpc>
                <a:spcPct val="80000"/>
              </a:lnSpc>
              <a:spcBef>
                <a:spcPts val="0"/>
              </a:spcBef>
              <a:spcAft>
                <a:spcPts val="0"/>
              </a:spcAft>
              <a:buClr>
                <a:srgbClr val="FFFFFF"/>
              </a:buClr>
              <a:buSzPts val="1800"/>
              <a:buNone/>
              <a:defRPr/>
            </a:lvl8pPr>
            <a:lvl9pPr lvl="8" algn="l">
              <a:lnSpc>
                <a:spcPct val="80000"/>
              </a:lnSpc>
              <a:spcBef>
                <a:spcPts val="0"/>
              </a:spcBef>
              <a:spcAft>
                <a:spcPts val="0"/>
              </a:spcAft>
              <a:buClr>
                <a:srgbClr val="FFFFFF"/>
              </a:buClr>
              <a:buSzPts val="1800"/>
              <a:buNone/>
              <a:defRPr/>
            </a:lvl9pPr>
          </a:lstStyle>
          <a:p>
            <a:endParaRPr/>
          </a:p>
        </p:txBody>
      </p:sp>
      <p:sp>
        <p:nvSpPr>
          <p:cNvPr id="36" name="Google Shape;36;p18"/>
          <p:cNvSpPr txBox="1">
            <a:spLocks noGrp="1"/>
          </p:cNvSpPr>
          <p:nvPr>
            <p:ph type="body" idx="1"/>
          </p:nvPr>
        </p:nvSpPr>
        <p:spPr>
          <a:xfrm>
            <a:off x="1206500" y="2245962"/>
            <a:ext cx="21971000" cy="934780"/>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FFFFFF"/>
              </a:buClr>
              <a:buSzPts val="5500"/>
              <a:buFont typeface="Helvetica Neue"/>
              <a:buNone/>
              <a:defRPr sz="5500" b="1"/>
            </a:lvl1pPr>
            <a:lvl2pPr marL="914400" lvl="1" indent="-369189" algn="l">
              <a:lnSpc>
                <a:spcPct val="90000"/>
              </a:lnSpc>
              <a:spcBef>
                <a:spcPts val="4500"/>
              </a:spcBef>
              <a:spcAft>
                <a:spcPts val="0"/>
              </a:spcAft>
              <a:buClr>
                <a:srgbClr val="FFFFFF"/>
              </a:buClr>
              <a:buSzPts val="2214"/>
              <a:buChar char="•"/>
              <a:defRPr/>
            </a:lvl2pPr>
            <a:lvl3pPr marL="1371600" lvl="2" indent="-369189" algn="l">
              <a:lnSpc>
                <a:spcPct val="90000"/>
              </a:lnSpc>
              <a:spcBef>
                <a:spcPts val="4500"/>
              </a:spcBef>
              <a:spcAft>
                <a:spcPts val="0"/>
              </a:spcAft>
              <a:buClr>
                <a:srgbClr val="FFFFFF"/>
              </a:buClr>
              <a:buSzPts val="2214"/>
              <a:buChar char="•"/>
              <a:defRPr/>
            </a:lvl3pPr>
            <a:lvl4pPr marL="1828800" lvl="3" indent="-369189" algn="l">
              <a:lnSpc>
                <a:spcPct val="90000"/>
              </a:lnSpc>
              <a:spcBef>
                <a:spcPts val="4500"/>
              </a:spcBef>
              <a:spcAft>
                <a:spcPts val="0"/>
              </a:spcAft>
              <a:buClr>
                <a:srgbClr val="FFFFFF"/>
              </a:buClr>
              <a:buSzPts val="2214"/>
              <a:buChar char="•"/>
              <a:defRPr/>
            </a:lvl4pPr>
            <a:lvl5pPr marL="2286000" lvl="4" indent="-369189" algn="l">
              <a:lnSpc>
                <a:spcPct val="90000"/>
              </a:lnSpc>
              <a:spcBef>
                <a:spcPts val="4500"/>
              </a:spcBef>
              <a:spcAft>
                <a:spcPts val="0"/>
              </a:spcAft>
              <a:buClr>
                <a:srgbClr val="FFFFFF"/>
              </a:buClr>
              <a:buSzPts val="2214"/>
              <a:buChar char="•"/>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37" name="Google Shape;37;p18"/>
          <p:cNvSpPr txBox="1">
            <a:spLocks noGrp="1"/>
          </p:cNvSpPr>
          <p:nvPr>
            <p:ph type="body" idx="2"/>
          </p:nvPr>
        </p:nvSpPr>
        <p:spPr>
          <a:xfrm>
            <a:off x="1206500" y="4248504"/>
            <a:ext cx="21971000" cy="8256012"/>
          </a:xfrm>
          <a:prstGeom prst="rect">
            <a:avLst/>
          </a:prstGeom>
          <a:noFill/>
          <a:ln>
            <a:noFill/>
          </a:ln>
        </p:spPr>
        <p:txBody>
          <a:bodyPr spcFirstLastPara="1" wrap="square" lIns="50800" tIns="50800" rIns="50800" bIns="50800" anchor="t" anchorCtr="0">
            <a:normAutofit/>
          </a:bodyPr>
          <a:lstStyle>
            <a:lvl1pPr marL="457200" lvl="0" indent="-369189" algn="l">
              <a:lnSpc>
                <a:spcPct val="90000"/>
              </a:lnSpc>
              <a:spcBef>
                <a:spcPts val="4500"/>
              </a:spcBef>
              <a:spcAft>
                <a:spcPts val="0"/>
              </a:spcAft>
              <a:buClr>
                <a:srgbClr val="FFFFFF"/>
              </a:buClr>
              <a:buSzPts val="2214"/>
              <a:buChar char="•"/>
              <a:defRPr/>
            </a:lvl1pPr>
            <a:lvl2pPr marL="914400" lvl="1" indent="-369189" algn="l">
              <a:lnSpc>
                <a:spcPct val="90000"/>
              </a:lnSpc>
              <a:spcBef>
                <a:spcPts val="4500"/>
              </a:spcBef>
              <a:spcAft>
                <a:spcPts val="0"/>
              </a:spcAft>
              <a:buClr>
                <a:srgbClr val="FFFFFF"/>
              </a:buClr>
              <a:buSzPts val="2214"/>
              <a:buChar char="•"/>
              <a:defRPr/>
            </a:lvl2pPr>
            <a:lvl3pPr marL="1371600" lvl="2" indent="-369189" algn="l">
              <a:lnSpc>
                <a:spcPct val="90000"/>
              </a:lnSpc>
              <a:spcBef>
                <a:spcPts val="4500"/>
              </a:spcBef>
              <a:spcAft>
                <a:spcPts val="0"/>
              </a:spcAft>
              <a:buClr>
                <a:srgbClr val="FFFFFF"/>
              </a:buClr>
              <a:buSzPts val="2214"/>
              <a:buChar char="•"/>
              <a:defRPr/>
            </a:lvl3pPr>
            <a:lvl4pPr marL="1828800" lvl="3" indent="-369189" algn="l">
              <a:lnSpc>
                <a:spcPct val="90000"/>
              </a:lnSpc>
              <a:spcBef>
                <a:spcPts val="4500"/>
              </a:spcBef>
              <a:spcAft>
                <a:spcPts val="0"/>
              </a:spcAft>
              <a:buClr>
                <a:srgbClr val="FFFFFF"/>
              </a:buClr>
              <a:buSzPts val="2214"/>
              <a:buChar char="•"/>
              <a:defRPr/>
            </a:lvl4pPr>
            <a:lvl5pPr marL="2286000" lvl="4" indent="-369189" algn="l">
              <a:lnSpc>
                <a:spcPct val="90000"/>
              </a:lnSpc>
              <a:spcBef>
                <a:spcPts val="4500"/>
              </a:spcBef>
              <a:spcAft>
                <a:spcPts val="0"/>
              </a:spcAft>
              <a:buClr>
                <a:srgbClr val="FFFFFF"/>
              </a:buClr>
              <a:buSzPts val="2214"/>
              <a:buChar char="•"/>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38" name="Google Shape;38;p18"/>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39"/>
        <p:cNvGrpSpPr/>
        <p:nvPr/>
      </p:nvGrpSpPr>
      <p:grpSpPr>
        <a:xfrm>
          <a:off x="0" y="0"/>
          <a:ext cx="0" cy="0"/>
          <a:chOff x="0" y="0"/>
          <a:chExt cx="0" cy="0"/>
        </a:xfrm>
      </p:grpSpPr>
      <p:sp>
        <p:nvSpPr>
          <p:cNvPr id="40" name="Google Shape;40;p19"/>
          <p:cNvSpPr txBox="1">
            <a:spLocks noGrp="1"/>
          </p:cNvSpPr>
          <p:nvPr>
            <p:ph type="body" idx="1"/>
          </p:nvPr>
        </p:nvSpPr>
        <p:spPr>
          <a:xfrm>
            <a:off x="1206500" y="4248504"/>
            <a:ext cx="21971000" cy="8256012"/>
          </a:xfrm>
          <a:prstGeom prst="rect">
            <a:avLst/>
          </a:prstGeom>
          <a:noFill/>
          <a:ln>
            <a:noFill/>
          </a:ln>
        </p:spPr>
        <p:txBody>
          <a:bodyPr spcFirstLastPara="1" wrap="square" lIns="50800" tIns="50800" rIns="50800" bIns="50800" anchor="t" anchorCtr="0">
            <a:normAutofit/>
          </a:bodyPr>
          <a:lstStyle>
            <a:lvl1pPr marL="457200" lvl="0" indent="-369189" algn="l">
              <a:lnSpc>
                <a:spcPct val="90000"/>
              </a:lnSpc>
              <a:spcBef>
                <a:spcPts val="4500"/>
              </a:spcBef>
              <a:spcAft>
                <a:spcPts val="0"/>
              </a:spcAft>
              <a:buClr>
                <a:srgbClr val="FFFFFF"/>
              </a:buClr>
              <a:buSzPts val="2214"/>
              <a:buChar char="•"/>
              <a:defRPr/>
            </a:lvl1pPr>
            <a:lvl2pPr marL="914400" lvl="1" indent="-369189" algn="l">
              <a:lnSpc>
                <a:spcPct val="90000"/>
              </a:lnSpc>
              <a:spcBef>
                <a:spcPts val="4500"/>
              </a:spcBef>
              <a:spcAft>
                <a:spcPts val="0"/>
              </a:spcAft>
              <a:buClr>
                <a:srgbClr val="FFFFFF"/>
              </a:buClr>
              <a:buSzPts val="2214"/>
              <a:buChar char="•"/>
              <a:defRPr/>
            </a:lvl2pPr>
            <a:lvl3pPr marL="1371600" lvl="2" indent="-369189" algn="l">
              <a:lnSpc>
                <a:spcPct val="90000"/>
              </a:lnSpc>
              <a:spcBef>
                <a:spcPts val="4500"/>
              </a:spcBef>
              <a:spcAft>
                <a:spcPts val="0"/>
              </a:spcAft>
              <a:buClr>
                <a:srgbClr val="FFFFFF"/>
              </a:buClr>
              <a:buSzPts val="2214"/>
              <a:buChar char="•"/>
              <a:defRPr/>
            </a:lvl3pPr>
            <a:lvl4pPr marL="1828800" lvl="3" indent="-369189" algn="l">
              <a:lnSpc>
                <a:spcPct val="90000"/>
              </a:lnSpc>
              <a:spcBef>
                <a:spcPts val="4500"/>
              </a:spcBef>
              <a:spcAft>
                <a:spcPts val="0"/>
              </a:spcAft>
              <a:buClr>
                <a:srgbClr val="FFFFFF"/>
              </a:buClr>
              <a:buSzPts val="2214"/>
              <a:buChar char="•"/>
              <a:defRPr/>
            </a:lvl4pPr>
            <a:lvl5pPr marL="2286000" lvl="4" indent="-369189" algn="l">
              <a:lnSpc>
                <a:spcPct val="90000"/>
              </a:lnSpc>
              <a:spcBef>
                <a:spcPts val="4500"/>
              </a:spcBef>
              <a:spcAft>
                <a:spcPts val="0"/>
              </a:spcAft>
              <a:buClr>
                <a:srgbClr val="FFFFFF"/>
              </a:buClr>
              <a:buSzPts val="2214"/>
              <a:buChar char="•"/>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41" name="Google Shape;41;p19"/>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p:cSld name="Section">
    <p:spTree>
      <p:nvGrpSpPr>
        <p:cNvPr id="1" name="Shape 42"/>
        <p:cNvGrpSpPr/>
        <p:nvPr/>
      </p:nvGrpSpPr>
      <p:grpSpPr>
        <a:xfrm>
          <a:off x="0" y="0"/>
          <a:ext cx="0" cy="0"/>
          <a:chOff x="0" y="0"/>
          <a:chExt cx="0" cy="0"/>
        </a:xfrm>
      </p:grpSpPr>
      <p:sp>
        <p:nvSpPr>
          <p:cNvPr id="43" name="Google Shape;43;p20"/>
          <p:cNvSpPr txBox="1">
            <a:spLocks noGrp="1"/>
          </p:cNvSpPr>
          <p:nvPr>
            <p:ph type="title"/>
          </p:nvPr>
        </p:nvSpPr>
        <p:spPr>
          <a:xfrm>
            <a:off x="1206496" y="4533900"/>
            <a:ext cx="21971004" cy="4648200"/>
          </a:xfrm>
          <a:prstGeom prst="rect">
            <a:avLst/>
          </a:prstGeom>
          <a:noFill/>
          <a:ln>
            <a:noFill/>
          </a:ln>
        </p:spPr>
        <p:txBody>
          <a:bodyPr spcFirstLastPara="1" wrap="square" lIns="50800" tIns="50800" rIns="50800" bIns="50800" anchor="ctr" anchorCtr="0">
            <a:normAutofit/>
          </a:bodyPr>
          <a:lstStyle>
            <a:lvl1pPr lvl="0" algn="l">
              <a:lnSpc>
                <a:spcPct val="80000"/>
              </a:lnSpc>
              <a:spcBef>
                <a:spcPts val="0"/>
              </a:spcBef>
              <a:spcAft>
                <a:spcPts val="0"/>
              </a:spcAft>
              <a:buClr>
                <a:srgbClr val="FFFFFF"/>
              </a:buClr>
              <a:buSzPts val="11600"/>
              <a:buFont typeface="Helvetica Neue"/>
              <a:buNone/>
              <a:defRPr sz="11600" b="0">
                <a:latin typeface="Helvetica Neue"/>
                <a:ea typeface="Helvetica Neue"/>
                <a:cs typeface="Helvetica Neue"/>
                <a:sym typeface="Helvetica Neue"/>
              </a:defRPr>
            </a:lvl1pPr>
            <a:lvl2pPr lvl="1" algn="l">
              <a:lnSpc>
                <a:spcPct val="80000"/>
              </a:lnSpc>
              <a:spcBef>
                <a:spcPts val="0"/>
              </a:spcBef>
              <a:spcAft>
                <a:spcPts val="0"/>
              </a:spcAft>
              <a:buClr>
                <a:srgbClr val="FFFFFF"/>
              </a:buClr>
              <a:buSzPts val="1800"/>
              <a:buNone/>
              <a:defRPr/>
            </a:lvl2pPr>
            <a:lvl3pPr lvl="2" algn="l">
              <a:lnSpc>
                <a:spcPct val="80000"/>
              </a:lnSpc>
              <a:spcBef>
                <a:spcPts val="0"/>
              </a:spcBef>
              <a:spcAft>
                <a:spcPts val="0"/>
              </a:spcAft>
              <a:buClr>
                <a:srgbClr val="FFFFFF"/>
              </a:buClr>
              <a:buSzPts val="1800"/>
              <a:buNone/>
              <a:defRPr/>
            </a:lvl3pPr>
            <a:lvl4pPr lvl="3" algn="l">
              <a:lnSpc>
                <a:spcPct val="80000"/>
              </a:lnSpc>
              <a:spcBef>
                <a:spcPts val="0"/>
              </a:spcBef>
              <a:spcAft>
                <a:spcPts val="0"/>
              </a:spcAft>
              <a:buClr>
                <a:srgbClr val="FFFFFF"/>
              </a:buClr>
              <a:buSzPts val="1800"/>
              <a:buNone/>
              <a:defRPr/>
            </a:lvl4pPr>
            <a:lvl5pPr lvl="4" algn="l">
              <a:lnSpc>
                <a:spcPct val="80000"/>
              </a:lnSpc>
              <a:spcBef>
                <a:spcPts val="0"/>
              </a:spcBef>
              <a:spcAft>
                <a:spcPts val="0"/>
              </a:spcAft>
              <a:buClr>
                <a:srgbClr val="FFFFFF"/>
              </a:buClr>
              <a:buSzPts val="1800"/>
              <a:buNone/>
              <a:defRPr/>
            </a:lvl5pPr>
            <a:lvl6pPr lvl="5" algn="l">
              <a:lnSpc>
                <a:spcPct val="80000"/>
              </a:lnSpc>
              <a:spcBef>
                <a:spcPts val="0"/>
              </a:spcBef>
              <a:spcAft>
                <a:spcPts val="0"/>
              </a:spcAft>
              <a:buClr>
                <a:srgbClr val="FFFFFF"/>
              </a:buClr>
              <a:buSzPts val="1800"/>
              <a:buNone/>
              <a:defRPr/>
            </a:lvl6pPr>
            <a:lvl7pPr lvl="6" algn="l">
              <a:lnSpc>
                <a:spcPct val="80000"/>
              </a:lnSpc>
              <a:spcBef>
                <a:spcPts val="0"/>
              </a:spcBef>
              <a:spcAft>
                <a:spcPts val="0"/>
              </a:spcAft>
              <a:buClr>
                <a:srgbClr val="FFFFFF"/>
              </a:buClr>
              <a:buSzPts val="1800"/>
              <a:buNone/>
              <a:defRPr/>
            </a:lvl7pPr>
            <a:lvl8pPr lvl="7" algn="l">
              <a:lnSpc>
                <a:spcPct val="80000"/>
              </a:lnSpc>
              <a:spcBef>
                <a:spcPts val="0"/>
              </a:spcBef>
              <a:spcAft>
                <a:spcPts val="0"/>
              </a:spcAft>
              <a:buClr>
                <a:srgbClr val="FFFFFF"/>
              </a:buClr>
              <a:buSzPts val="1800"/>
              <a:buNone/>
              <a:defRPr/>
            </a:lvl8pPr>
            <a:lvl9pPr lvl="8" algn="l">
              <a:lnSpc>
                <a:spcPct val="80000"/>
              </a:lnSpc>
              <a:spcBef>
                <a:spcPts val="0"/>
              </a:spcBef>
              <a:spcAft>
                <a:spcPts val="0"/>
              </a:spcAft>
              <a:buClr>
                <a:srgbClr val="FFFFFF"/>
              </a:buClr>
              <a:buSzPts val="1800"/>
              <a:buNone/>
              <a:defRPr/>
            </a:lvl9pPr>
          </a:lstStyle>
          <a:p>
            <a:endParaRPr/>
          </a:p>
        </p:txBody>
      </p:sp>
      <p:sp>
        <p:nvSpPr>
          <p:cNvPr id="44" name="Google Shape;44;p20"/>
          <p:cNvSpPr txBox="1">
            <a:spLocks noGrp="1"/>
          </p:cNvSpPr>
          <p:nvPr>
            <p:ph type="sldNum" idx="12"/>
          </p:nvPr>
        </p:nvSpPr>
        <p:spPr>
          <a:xfrm>
            <a:off x="12001499" y="13085233"/>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45"/>
        <p:cNvGrpSpPr/>
        <p:nvPr/>
      </p:nvGrpSpPr>
      <p:grpSpPr>
        <a:xfrm>
          <a:off x="0" y="0"/>
          <a:ext cx="0" cy="0"/>
          <a:chOff x="0" y="0"/>
          <a:chExt cx="0" cy="0"/>
        </a:xfrm>
      </p:grpSpPr>
      <p:sp>
        <p:nvSpPr>
          <p:cNvPr id="46" name="Google Shape;46;p21"/>
          <p:cNvSpPr txBox="1">
            <a:spLocks noGrp="1"/>
          </p:cNvSpPr>
          <p:nvPr>
            <p:ph type="title"/>
          </p:nvPr>
        </p:nvSpPr>
        <p:spPr>
          <a:xfrm>
            <a:off x="1206500" y="952500"/>
            <a:ext cx="21971000" cy="1434949"/>
          </a:xfrm>
          <a:prstGeom prst="rect">
            <a:avLst/>
          </a:prstGeom>
          <a:noFill/>
          <a:ln>
            <a:noFill/>
          </a:ln>
        </p:spPr>
        <p:txBody>
          <a:bodyPr spcFirstLastPara="1" wrap="square" lIns="50800" tIns="50800" rIns="50800" bIns="50800" anchor="t" anchorCtr="0">
            <a:normAutofit/>
          </a:bodyPr>
          <a:lstStyle>
            <a:lvl1pPr lvl="0" algn="l">
              <a:lnSpc>
                <a:spcPct val="80000"/>
              </a:lnSpc>
              <a:spcBef>
                <a:spcPts val="0"/>
              </a:spcBef>
              <a:spcAft>
                <a:spcPts val="0"/>
              </a:spcAft>
              <a:buClr>
                <a:srgbClr val="FFFFFF"/>
              </a:buClr>
              <a:buSzPts val="1800"/>
              <a:buNone/>
              <a:defRPr/>
            </a:lvl1pPr>
            <a:lvl2pPr lvl="1" algn="l">
              <a:lnSpc>
                <a:spcPct val="80000"/>
              </a:lnSpc>
              <a:spcBef>
                <a:spcPts val="0"/>
              </a:spcBef>
              <a:spcAft>
                <a:spcPts val="0"/>
              </a:spcAft>
              <a:buClr>
                <a:srgbClr val="FFFFFF"/>
              </a:buClr>
              <a:buSzPts val="1800"/>
              <a:buNone/>
              <a:defRPr/>
            </a:lvl2pPr>
            <a:lvl3pPr lvl="2" algn="l">
              <a:lnSpc>
                <a:spcPct val="80000"/>
              </a:lnSpc>
              <a:spcBef>
                <a:spcPts val="0"/>
              </a:spcBef>
              <a:spcAft>
                <a:spcPts val="0"/>
              </a:spcAft>
              <a:buClr>
                <a:srgbClr val="FFFFFF"/>
              </a:buClr>
              <a:buSzPts val="1800"/>
              <a:buNone/>
              <a:defRPr/>
            </a:lvl3pPr>
            <a:lvl4pPr lvl="3" algn="l">
              <a:lnSpc>
                <a:spcPct val="80000"/>
              </a:lnSpc>
              <a:spcBef>
                <a:spcPts val="0"/>
              </a:spcBef>
              <a:spcAft>
                <a:spcPts val="0"/>
              </a:spcAft>
              <a:buClr>
                <a:srgbClr val="FFFFFF"/>
              </a:buClr>
              <a:buSzPts val="1800"/>
              <a:buNone/>
              <a:defRPr/>
            </a:lvl4pPr>
            <a:lvl5pPr lvl="4" algn="l">
              <a:lnSpc>
                <a:spcPct val="80000"/>
              </a:lnSpc>
              <a:spcBef>
                <a:spcPts val="0"/>
              </a:spcBef>
              <a:spcAft>
                <a:spcPts val="0"/>
              </a:spcAft>
              <a:buClr>
                <a:srgbClr val="FFFFFF"/>
              </a:buClr>
              <a:buSzPts val="1800"/>
              <a:buNone/>
              <a:defRPr/>
            </a:lvl5pPr>
            <a:lvl6pPr lvl="5" algn="l">
              <a:lnSpc>
                <a:spcPct val="80000"/>
              </a:lnSpc>
              <a:spcBef>
                <a:spcPts val="0"/>
              </a:spcBef>
              <a:spcAft>
                <a:spcPts val="0"/>
              </a:spcAft>
              <a:buClr>
                <a:srgbClr val="FFFFFF"/>
              </a:buClr>
              <a:buSzPts val="1800"/>
              <a:buNone/>
              <a:defRPr/>
            </a:lvl6pPr>
            <a:lvl7pPr lvl="6" algn="l">
              <a:lnSpc>
                <a:spcPct val="80000"/>
              </a:lnSpc>
              <a:spcBef>
                <a:spcPts val="0"/>
              </a:spcBef>
              <a:spcAft>
                <a:spcPts val="0"/>
              </a:spcAft>
              <a:buClr>
                <a:srgbClr val="FFFFFF"/>
              </a:buClr>
              <a:buSzPts val="1800"/>
              <a:buNone/>
              <a:defRPr/>
            </a:lvl7pPr>
            <a:lvl8pPr lvl="7" algn="l">
              <a:lnSpc>
                <a:spcPct val="80000"/>
              </a:lnSpc>
              <a:spcBef>
                <a:spcPts val="0"/>
              </a:spcBef>
              <a:spcAft>
                <a:spcPts val="0"/>
              </a:spcAft>
              <a:buClr>
                <a:srgbClr val="FFFFFF"/>
              </a:buClr>
              <a:buSzPts val="1800"/>
              <a:buNone/>
              <a:defRPr/>
            </a:lvl8pPr>
            <a:lvl9pPr lvl="8" algn="l">
              <a:lnSpc>
                <a:spcPct val="80000"/>
              </a:lnSpc>
              <a:spcBef>
                <a:spcPts val="0"/>
              </a:spcBef>
              <a:spcAft>
                <a:spcPts val="0"/>
              </a:spcAft>
              <a:buClr>
                <a:srgbClr val="FFFFFF"/>
              </a:buClr>
              <a:buSzPts val="1800"/>
              <a:buNone/>
              <a:defRPr/>
            </a:lvl9pPr>
          </a:lstStyle>
          <a:p>
            <a:endParaRPr/>
          </a:p>
        </p:txBody>
      </p:sp>
      <p:sp>
        <p:nvSpPr>
          <p:cNvPr id="47" name="Google Shape;47;p21"/>
          <p:cNvSpPr txBox="1">
            <a:spLocks noGrp="1"/>
          </p:cNvSpPr>
          <p:nvPr>
            <p:ph type="body" idx="1"/>
          </p:nvPr>
        </p:nvSpPr>
        <p:spPr>
          <a:xfrm>
            <a:off x="1206500" y="2245962"/>
            <a:ext cx="21971000" cy="934780"/>
          </a:xfrm>
          <a:prstGeom prst="rect">
            <a:avLst/>
          </a:prstGeom>
          <a:noFill/>
          <a:ln>
            <a:noFill/>
          </a:ln>
        </p:spPr>
        <p:txBody>
          <a:bodyPr spcFirstLastPara="1" wrap="square" lIns="45700" tIns="45700" rIns="45700" bIns="45700" anchor="t" anchorCtr="0">
            <a:normAutofit/>
          </a:bodyPr>
          <a:lstStyle>
            <a:lvl1pPr marL="457200" lvl="0" indent="-228600" algn="l">
              <a:lnSpc>
                <a:spcPct val="100000"/>
              </a:lnSpc>
              <a:spcBef>
                <a:spcPts val="0"/>
              </a:spcBef>
              <a:spcAft>
                <a:spcPts val="0"/>
              </a:spcAft>
              <a:buClr>
                <a:srgbClr val="FFFFFF"/>
              </a:buClr>
              <a:buSzPts val="5500"/>
              <a:buFont typeface="Helvetica Neue"/>
              <a:buNone/>
              <a:defRPr sz="5500" b="1"/>
            </a:lvl1pPr>
            <a:lvl2pPr marL="914400" lvl="1" indent="-369189" algn="l">
              <a:lnSpc>
                <a:spcPct val="90000"/>
              </a:lnSpc>
              <a:spcBef>
                <a:spcPts val="4500"/>
              </a:spcBef>
              <a:spcAft>
                <a:spcPts val="0"/>
              </a:spcAft>
              <a:buClr>
                <a:srgbClr val="FFFFFF"/>
              </a:buClr>
              <a:buSzPts val="2214"/>
              <a:buChar char="•"/>
              <a:defRPr/>
            </a:lvl2pPr>
            <a:lvl3pPr marL="1371600" lvl="2" indent="-369189" algn="l">
              <a:lnSpc>
                <a:spcPct val="90000"/>
              </a:lnSpc>
              <a:spcBef>
                <a:spcPts val="4500"/>
              </a:spcBef>
              <a:spcAft>
                <a:spcPts val="0"/>
              </a:spcAft>
              <a:buClr>
                <a:srgbClr val="FFFFFF"/>
              </a:buClr>
              <a:buSzPts val="2214"/>
              <a:buChar char="•"/>
              <a:defRPr/>
            </a:lvl3pPr>
            <a:lvl4pPr marL="1828800" lvl="3" indent="-369189" algn="l">
              <a:lnSpc>
                <a:spcPct val="90000"/>
              </a:lnSpc>
              <a:spcBef>
                <a:spcPts val="4500"/>
              </a:spcBef>
              <a:spcAft>
                <a:spcPts val="0"/>
              </a:spcAft>
              <a:buClr>
                <a:srgbClr val="FFFFFF"/>
              </a:buClr>
              <a:buSzPts val="2214"/>
              <a:buChar char="•"/>
              <a:defRPr/>
            </a:lvl4pPr>
            <a:lvl5pPr marL="2286000" lvl="4" indent="-369189" algn="l">
              <a:lnSpc>
                <a:spcPct val="90000"/>
              </a:lnSpc>
              <a:spcBef>
                <a:spcPts val="4500"/>
              </a:spcBef>
              <a:spcAft>
                <a:spcPts val="0"/>
              </a:spcAft>
              <a:buClr>
                <a:srgbClr val="FFFFFF"/>
              </a:buClr>
              <a:buSzPts val="2214"/>
              <a:buChar char="•"/>
              <a:defRPr/>
            </a:lvl5pPr>
            <a:lvl6pPr marL="2743200" lvl="5" indent="-369189" algn="l">
              <a:lnSpc>
                <a:spcPct val="90000"/>
              </a:lnSpc>
              <a:spcBef>
                <a:spcPts val="4500"/>
              </a:spcBef>
              <a:spcAft>
                <a:spcPts val="0"/>
              </a:spcAft>
              <a:buClr>
                <a:srgbClr val="FFFFFF"/>
              </a:buClr>
              <a:buSzPts val="2214"/>
              <a:buChar char="•"/>
              <a:defRPr/>
            </a:lvl6pPr>
            <a:lvl7pPr marL="3200400" lvl="6" indent="-369189" algn="l">
              <a:lnSpc>
                <a:spcPct val="90000"/>
              </a:lnSpc>
              <a:spcBef>
                <a:spcPts val="4500"/>
              </a:spcBef>
              <a:spcAft>
                <a:spcPts val="0"/>
              </a:spcAft>
              <a:buClr>
                <a:srgbClr val="FFFFFF"/>
              </a:buClr>
              <a:buSzPts val="2214"/>
              <a:buChar char="•"/>
              <a:defRPr/>
            </a:lvl7pPr>
            <a:lvl8pPr marL="3657600" lvl="7" indent="-369189" algn="l">
              <a:lnSpc>
                <a:spcPct val="90000"/>
              </a:lnSpc>
              <a:spcBef>
                <a:spcPts val="4500"/>
              </a:spcBef>
              <a:spcAft>
                <a:spcPts val="0"/>
              </a:spcAft>
              <a:buClr>
                <a:srgbClr val="FFFFFF"/>
              </a:buClr>
              <a:buSzPts val="2214"/>
              <a:buChar char="•"/>
              <a:defRPr/>
            </a:lvl8pPr>
            <a:lvl9pPr marL="4114800" lvl="8" indent="-369189" algn="l">
              <a:lnSpc>
                <a:spcPct val="90000"/>
              </a:lnSpc>
              <a:spcBef>
                <a:spcPts val="4500"/>
              </a:spcBef>
              <a:spcAft>
                <a:spcPts val="0"/>
              </a:spcAft>
              <a:buClr>
                <a:srgbClr val="FFFFFF"/>
              </a:buClr>
              <a:buSzPts val="2214"/>
              <a:buChar char="•"/>
              <a:defRPr/>
            </a:lvl9pPr>
          </a:lstStyle>
          <a:p>
            <a:endParaRPr/>
          </a:p>
        </p:txBody>
      </p:sp>
      <p:sp>
        <p:nvSpPr>
          <p:cNvPr id="48" name="Google Shape;48;p21"/>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lvl="0" indent="0" algn="ctr">
              <a:lnSpc>
                <a:spcPct val="100000"/>
              </a:lnSpc>
              <a:spcBef>
                <a:spcPts val="0"/>
              </a:spcBef>
              <a:spcAft>
                <a:spcPts val="0"/>
              </a:spcAft>
              <a:buClr>
                <a:srgbClr val="FFFFFF"/>
              </a:buClr>
              <a:buSzPts val="1800"/>
              <a:buFont typeface="Helvetica Neue"/>
              <a:buNone/>
              <a:defRPr sz="1800"/>
            </a:lvl1pPr>
            <a:lvl2pPr marL="0" lvl="1" indent="0" algn="ctr">
              <a:lnSpc>
                <a:spcPct val="100000"/>
              </a:lnSpc>
              <a:spcBef>
                <a:spcPts val="0"/>
              </a:spcBef>
              <a:spcAft>
                <a:spcPts val="0"/>
              </a:spcAft>
              <a:buClr>
                <a:srgbClr val="FFFFFF"/>
              </a:buClr>
              <a:buSzPts val="1800"/>
              <a:buFont typeface="Helvetica Neue"/>
              <a:buNone/>
              <a:defRPr sz="1800"/>
            </a:lvl2pPr>
            <a:lvl3pPr marL="0" lvl="2" indent="0" algn="ctr">
              <a:lnSpc>
                <a:spcPct val="100000"/>
              </a:lnSpc>
              <a:spcBef>
                <a:spcPts val="0"/>
              </a:spcBef>
              <a:spcAft>
                <a:spcPts val="0"/>
              </a:spcAft>
              <a:buClr>
                <a:srgbClr val="FFFFFF"/>
              </a:buClr>
              <a:buSzPts val="1800"/>
              <a:buFont typeface="Helvetica Neue"/>
              <a:buNone/>
              <a:defRPr sz="1800"/>
            </a:lvl3pPr>
            <a:lvl4pPr marL="0" lvl="3" indent="0" algn="ctr">
              <a:lnSpc>
                <a:spcPct val="100000"/>
              </a:lnSpc>
              <a:spcBef>
                <a:spcPts val="0"/>
              </a:spcBef>
              <a:spcAft>
                <a:spcPts val="0"/>
              </a:spcAft>
              <a:buClr>
                <a:srgbClr val="FFFFFF"/>
              </a:buClr>
              <a:buSzPts val="1800"/>
              <a:buFont typeface="Helvetica Neue"/>
              <a:buNone/>
              <a:defRPr sz="1800"/>
            </a:lvl4pPr>
            <a:lvl5pPr marL="0" lvl="4" indent="0" algn="ctr">
              <a:lnSpc>
                <a:spcPct val="100000"/>
              </a:lnSpc>
              <a:spcBef>
                <a:spcPts val="0"/>
              </a:spcBef>
              <a:spcAft>
                <a:spcPts val="0"/>
              </a:spcAft>
              <a:buClr>
                <a:srgbClr val="FFFFFF"/>
              </a:buClr>
              <a:buSzPts val="1800"/>
              <a:buFont typeface="Helvetica Neue"/>
              <a:buNone/>
              <a:defRPr sz="1800"/>
            </a:lvl5pPr>
            <a:lvl6pPr marL="0" lvl="5" indent="0" algn="ctr">
              <a:lnSpc>
                <a:spcPct val="100000"/>
              </a:lnSpc>
              <a:spcBef>
                <a:spcPts val="0"/>
              </a:spcBef>
              <a:spcAft>
                <a:spcPts val="0"/>
              </a:spcAft>
              <a:buClr>
                <a:srgbClr val="FFFFFF"/>
              </a:buClr>
              <a:buSzPts val="1800"/>
              <a:buFont typeface="Helvetica Neue"/>
              <a:buNone/>
              <a:defRPr sz="1800"/>
            </a:lvl6pPr>
            <a:lvl7pPr marL="0" lvl="6" indent="0" algn="ctr">
              <a:lnSpc>
                <a:spcPct val="100000"/>
              </a:lnSpc>
              <a:spcBef>
                <a:spcPts val="0"/>
              </a:spcBef>
              <a:spcAft>
                <a:spcPts val="0"/>
              </a:spcAft>
              <a:buClr>
                <a:srgbClr val="FFFFFF"/>
              </a:buClr>
              <a:buSzPts val="1800"/>
              <a:buFont typeface="Helvetica Neue"/>
              <a:buNone/>
              <a:defRPr sz="1800"/>
            </a:lvl7pPr>
            <a:lvl8pPr marL="0" lvl="7" indent="0" algn="ctr">
              <a:lnSpc>
                <a:spcPct val="100000"/>
              </a:lnSpc>
              <a:spcBef>
                <a:spcPts val="0"/>
              </a:spcBef>
              <a:spcAft>
                <a:spcPts val="0"/>
              </a:spcAft>
              <a:buClr>
                <a:srgbClr val="FFFFFF"/>
              </a:buClr>
              <a:buSzPts val="1800"/>
              <a:buFont typeface="Helvetica Neue"/>
              <a:buNone/>
              <a:defRPr sz="1800"/>
            </a:lvl8pPr>
            <a:lvl9pPr marL="0" lvl="8" indent="0" algn="ctr">
              <a:lnSpc>
                <a:spcPct val="100000"/>
              </a:lnSpc>
              <a:spcBef>
                <a:spcPts val="0"/>
              </a:spcBef>
              <a:spcAft>
                <a:spcPts val="0"/>
              </a:spcAft>
              <a:buClr>
                <a:srgbClr val="FFFFFF"/>
              </a:buClr>
              <a:buSzPts val="1800"/>
              <a:buFont typeface="Helvetica Neue"/>
              <a:buNone/>
              <a:defRPr sz="1800"/>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
        <p:cNvGrpSpPr/>
        <p:nvPr/>
      </p:nvGrpSpPr>
      <p:grpSpPr>
        <a:xfrm>
          <a:off x="0" y="0"/>
          <a:ext cx="0" cy="0"/>
          <a:chOff x="0" y="0"/>
          <a:chExt cx="0" cy="0"/>
        </a:xfrm>
      </p:grpSpPr>
      <p:sp>
        <p:nvSpPr>
          <p:cNvPr id="6" name="Google Shape;6;p12"/>
          <p:cNvSpPr txBox="1">
            <a:spLocks noGrp="1"/>
          </p:cNvSpPr>
          <p:nvPr>
            <p:ph type="title"/>
          </p:nvPr>
        </p:nvSpPr>
        <p:spPr>
          <a:xfrm>
            <a:off x="1206500" y="952500"/>
            <a:ext cx="21971000" cy="1433163"/>
          </a:xfrm>
          <a:prstGeom prst="rect">
            <a:avLst/>
          </a:prstGeom>
          <a:noFill/>
          <a:ln>
            <a:noFill/>
          </a:ln>
        </p:spPr>
        <p:txBody>
          <a:bodyPr spcFirstLastPara="1" wrap="square" lIns="50800" tIns="50800" rIns="50800" bIns="50800" anchor="t" anchorCtr="0">
            <a:normAutofit/>
          </a:bodyPr>
          <a:lstStyle>
            <a:lvl1pPr marR="0" lvl="0" algn="l" rtl="0">
              <a:lnSpc>
                <a:spcPct val="80000"/>
              </a:lnSpc>
              <a:spcBef>
                <a:spcPts val="0"/>
              </a:spcBef>
              <a:spcAft>
                <a:spcPts val="0"/>
              </a:spcAft>
              <a:buClr>
                <a:srgbClr val="FFFFFF"/>
              </a:buClr>
              <a:buSzPts val="8500"/>
              <a:buFont typeface="Helvetica Neue"/>
              <a:buNone/>
              <a:defRPr sz="8500" b="1" i="0" u="none" strike="noStrike" cap="none">
                <a:solidFill>
                  <a:srgbClr val="FFFFFF"/>
                </a:solidFill>
                <a:latin typeface="Helvetica Neue"/>
                <a:ea typeface="Helvetica Neue"/>
                <a:cs typeface="Helvetica Neue"/>
                <a:sym typeface="Helvetica Neue"/>
              </a:defRPr>
            </a:lvl1pPr>
            <a:lvl2pPr marR="0" lvl="1" algn="l" rtl="0">
              <a:lnSpc>
                <a:spcPct val="80000"/>
              </a:lnSpc>
              <a:spcBef>
                <a:spcPts val="0"/>
              </a:spcBef>
              <a:spcAft>
                <a:spcPts val="0"/>
              </a:spcAft>
              <a:buClr>
                <a:srgbClr val="FFFFFF"/>
              </a:buClr>
              <a:buSzPts val="8500"/>
              <a:buFont typeface="Helvetica Neue"/>
              <a:buNone/>
              <a:defRPr sz="8500" b="1" i="0" u="none" strike="noStrike" cap="none">
                <a:solidFill>
                  <a:srgbClr val="FFFFFF"/>
                </a:solidFill>
                <a:latin typeface="Helvetica Neue"/>
                <a:ea typeface="Helvetica Neue"/>
                <a:cs typeface="Helvetica Neue"/>
                <a:sym typeface="Helvetica Neue"/>
              </a:defRPr>
            </a:lvl2pPr>
            <a:lvl3pPr marR="0" lvl="2" algn="l" rtl="0">
              <a:lnSpc>
                <a:spcPct val="80000"/>
              </a:lnSpc>
              <a:spcBef>
                <a:spcPts val="0"/>
              </a:spcBef>
              <a:spcAft>
                <a:spcPts val="0"/>
              </a:spcAft>
              <a:buClr>
                <a:srgbClr val="FFFFFF"/>
              </a:buClr>
              <a:buSzPts val="8500"/>
              <a:buFont typeface="Helvetica Neue"/>
              <a:buNone/>
              <a:defRPr sz="8500" b="1" i="0" u="none" strike="noStrike" cap="none">
                <a:solidFill>
                  <a:srgbClr val="FFFFFF"/>
                </a:solidFill>
                <a:latin typeface="Helvetica Neue"/>
                <a:ea typeface="Helvetica Neue"/>
                <a:cs typeface="Helvetica Neue"/>
                <a:sym typeface="Helvetica Neue"/>
              </a:defRPr>
            </a:lvl3pPr>
            <a:lvl4pPr marR="0" lvl="3" algn="l" rtl="0">
              <a:lnSpc>
                <a:spcPct val="80000"/>
              </a:lnSpc>
              <a:spcBef>
                <a:spcPts val="0"/>
              </a:spcBef>
              <a:spcAft>
                <a:spcPts val="0"/>
              </a:spcAft>
              <a:buClr>
                <a:srgbClr val="FFFFFF"/>
              </a:buClr>
              <a:buSzPts val="8500"/>
              <a:buFont typeface="Helvetica Neue"/>
              <a:buNone/>
              <a:defRPr sz="8500" b="1" i="0" u="none" strike="noStrike" cap="none">
                <a:solidFill>
                  <a:srgbClr val="FFFFFF"/>
                </a:solidFill>
                <a:latin typeface="Helvetica Neue"/>
                <a:ea typeface="Helvetica Neue"/>
                <a:cs typeface="Helvetica Neue"/>
                <a:sym typeface="Helvetica Neue"/>
              </a:defRPr>
            </a:lvl4pPr>
            <a:lvl5pPr marR="0" lvl="4" algn="l" rtl="0">
              <a:lnSpc>
                <a:spcPct val="80000"/>
              </a:lnSpc>
              <a:spcBef>
                <a:spcPts val="0"/>
              </a:spcBef>
              <a:spcAft>
                <a:spcPts val="0"/>
              </a:spcAft>
              <a:buClr>
                <a:srgbClr val="FFFFFF"/>
              </a:buClr>
              <a:buSzPts val="8500"/>
              <a:buFont typeface="Helvetica Neue"/>
              <a:buNone/>
              <a:defRPr sz="8500" b="1" i="0" u="none" strike="noStrike" cap="none">
                <a:solidFill>
                  <a:srgbClr val="FFFFFF"/>
                </a:solidFill>
                <a:latin typeface="Helvetica Neue"/>
                <a:ea typeface="Helvetica Neue"/>
                <a:cs typeface="Helvetica Neue"/>
                <a:sym typeface="Helvetica Neue"/>
              </a:defRPr>
            </a:lvl5pPr>
            <a:lvl6pPr marR="0" lvl="5" algn="l" rtl="0">
              <a:lnSpc>
                <a:spcPct val="80000"/>
              </a:lnSpc>
              <a:spcBef>
                <a:spcPts val="0"/>
              </a:spcBef>
              <a:spcAft>
                <a:spcPts val="0"/>
              </a:spcAft>
              <a:buClr>
                <a:srgbClr val="FFFFFF"/>
              </a:buClr>
              <a:buSzPts val="8500"/>
              <a:buFont typeface="Helvetica Neue"/>
              <a:buNone/>
              <a:defRPr sz="8500" b="1" i="0" u="none" strike="noStrike" cap="none">
                <a:solidFill>
                  <a:srgbClr val="FFFFFF"/>
                </a:solidFill>
                <a:latin typeface="Helvetica Neue"/>
                <a:ea typeface="Helvetica Neue"/>
                <a:cs typeface="Helvetica Neue"/>
                <a:sym typeface="Helvetica Neue"/>
              </a:defRPr>
            </a:lvl6pPr>
            <a:lvl7pPr marR="0" lvl="6" algn="l" rtl="0">
              <a:lnSpc>
                <a:spcPct val="80000"/>
              </a:lnSpc>
              <a:spcBef>
                <a:spcPts val="0"/>
              </a:spcBef>
              <a:spcAft>
                <a:spcPts val="0"/>
              </a:spcAft>
              <a:buClr>
                <a:srgbClr val="FFFFFF"/>
              </a:buClr>
              <a:buSzPts val="8500"/>
              <a:buFont typeface="Helvetica Neue"/>
              <a:buNone/>
              <a:defRPr sz="8500" b="1" i="0" u="none" strike="noStrike" cap="none">
                <a:solidFill>
                  <a:srgbClr val="FFFFFF"/>
                </a:solidFill>
                <a:latin typeface="Helvetica Neue"/>
                <a:ea typeface="Helvetica Neue"/>
                <a:cs typeface="Helvetica Neue"/>
                <a:sym typeface="Helvetica Neue"/>
              </a:defRPr>
            </a:lvl7pPr>
            <a:lvl8pPr marR="0" lvl="7" algn="l" rtl="0">
              <a:lnSpc>
                <a:spcPct val="80000"/>
              </a:lnSpc>
              <a:spcBef>
                <a:spcPts val="0"/>
              </a:spcBef>
              <a:spcAft>
                <a:spcPts val="0"/>
              </a:spcAft>
              <a:buClr>
                <a:srgbClr val="FFFFFF"/>
              </a:buClr>
              <a:buSzPts val="8500"/>
              <a:buFont typeface="Helvetica Neue"/>
              <a:buNone/>
              <a:defRPr sz="8500" b="1" i="0" u="none" strike="noStrike" cap="none">
                <a:solidFill>
                  <a:srgbClr val="FFFFFF"/>
                </a:solidFill>
                <a:latin typeface="Helvetica Neue"/>
                <a:ea typeface="Helvetica Neue"/>
                <a:cs typeface="Helvetica Neue"/>
                <a:sym typeface="Helvetica Neue"/>
              </a:defRPr>
            </a:lvl8pPr>
            <a:lvl9pPr marR="0" lvl="8" algn="l" rtl="0">
              <a:lnSpc>
                <a:spcPct val="80000"/>
              </a:lnSpc>
              <a:spcBef>
                <a:spcPts val="0"/>
              </a:spcBef>
              <a:spcAft>
                <a:spcPts val="0"/>
              </a:spcAft>
              <a:buClr>
                <a:srgbClr val="FFFFFF"/>
              </a:buClr>
              <a:buSzPts val="8500"/>
              <a:buFont typeface="Helvetica Neue"/>
              <a:buNone/>
              <a:defRPr sz="8500" b="1" i="0" u="none" strike="noStrike" cap="none">
                <a:solidFill>
                  <a:srgbClr val="FFFFFF"/>
                </a:solidFill>
                <a:latin typeface="Helvetica Neue"/>
                <a:ea typeface="Helvetica Neue"/>
                <a:cs typeface="Helvetica Neue"/>
                <a:sym typeface="Helvetica Neue"/>
              </a:defRPr>
            </a:lvl9pPr>
          </a:lstStyle>
          <a:p>
            <a:endParaRPr/>
          </a:p>
        </p:txBody>
      </p:sp>
      <p:sp>
        <p:nvSpPr>
          <p:cNvPr id="7" name="Google Shape;7;p12"/>
          <p:cNvSpPr txBox="1">
            <a:spLocks noGrp="1"/>
          </p:cNvSpPr>
          <p:nvPr>
            <p:ph type="body" idx="1"/>
          </p:nvPr>
        </p:nvSpPr>
        <p:spPr>
          <a:xfrm>
            <a:off x="1206500" y="4248504"/>
            <a:ext cx="21971000" cy="8256012"/>
          </a:xfrm>
          <a:prstGeom prst="rect">
            <a:avLst/>
          </a:prstGeom>
          <a:noFill/>
          <a:ln>
            <a:noFill/>
          </a:ln>
        </p:spPr>
        <p:txBody>
          <a:bodyPr spcFirstLastPara="1" wrap="square" lIns="50800" tIns="50800" rIns="50800" bIns="50800" anchor="t" anchorCtr="0">
            <a:normAutofit/>
          </a:bodyPr>
          <a:lstStyle>
            <a:lvl1pPr marL="457200" marR="0" lvl="0" indent="-603504" algn="l" rtl="0">
              <a:lnSpc>
                <a:spcPct val="90000"/>
              </a:lnSpc>
              <a:spcBef>
                <a:spcPts val="4500"/>
              </a:spcBef>
              <a:spcAft>
                <a:spcPts val="0"/>
              </a:spcAft>
              <a:buClr>
                <a:srgbClr val="FFFFFF"/>
              </a:buClr>
              <a:buSzPts val="5904"/>
              <a:buFont typeface="Helvetica Neue"/>
              <a:buChar char="•"/>
              <a:defRPr sz="4800" b="0" i="0" u="none" strike="noStrike" cap="none">
                <a:solidFill>
                  <a:srgbClr val="FFFFFF"/>
                </a:solidFill>
                <a:latin typeface="Helvetica Neue"/>
                <a:ea typeface="Helvetica Neue"/>
                <a:cs typeface="Helvetica Neue"/>
                <a:sym typeface="Helvetica Neue"/>
              </a:defRPr>
            </a:lvl1pPr>
            <a:lvl2pPr marL="914400" marR="0" lvl="1" indent="-603504" algn="l" rtl="0">
              <a:lnSpc>
                <a:spcPct val="90000"/>
              </a:lnSpc>
              <a:spcBef>
                <a:spcPts val="4500"/>
              </a:spcBef>
              <a:spcAft>
                <a:spcPts val="0"/>
              </a:spcAft>
              <a:buClr>
                <a:srgbClr val="FFFFFF"/>
              </a:buClr>
              <a:buSzPts val="5904"/>
              <a:buFont typeface="Helvetica Neue"/>
              <a:buChar char="•"/>
              <a:defRPr sz="4800" b="0" i="0" u="none" strike="noStrike" cap="none">
                <a:solidFill>
                  <a:srgbClr val="FFFFFF"/>
                </a:solidFill>
                <a:latin typeface="Helvetica Neue"/>
                <a:ea typeface="Helvetica Neue"/>
                <a:cs typeface="Helvetica Neue"/>
                <a:sym typeface="Helvetica Neue"/>
              </a:defRPr>
            </a:lvl2pPr>
            <a:lvl3pPr marL="1371600" marR="0" lvl="2" indent="-603504" algn="l" rtl="0">
              <a:lnSpc>
                <a:spcPct val="90000"/>
              </a:lnSpc>
              <a:spcBef>
                <a:spcPts val="4500"/>
              </a:spcBef>
              <a:spcAft>
                <a:spcPts val="0"/>
              </a:spcAft>
              <a:buClr>
                <a:srgbClr val="FFFFFF"/>
              </a:buClr>
              <a:buSzPts val="5904"/>
              <a:buFont typeface="Helvetica Neue"/>
              <a:buChar char="•"/>
              <a:defRPr sz="4800" b="0" i="0" u="none" strike="noStrike" cap="none">
                <a:solidFill>
                  <a:srgbClr val="FFFFFF"/>
                </a:solidFill>
                <a:latin typeface="Helvetica Neue"/>
                <a:ea typeface="Helvetica Neue"/>
                <a:cs typeface="Helvetica Neue"/>
                <a:sym typeface="Helvetica Neue"/>
              </a:defRPr>
            </a:lvl3pPr>
            <a:lvl4pPr marL="1828800" marR="0" lvl="3" indent="-603504" algn="l" rtl="0">
              <a:lnSpc>
                <a:spcPct val="90000"/>
              </a:lnSpc>
              <a:spcBef>
                <a:spcPts val="4500"/>
              </a:spcBef>
              <a:spcAft>
                <a:spcPts val="0"/>
              </a:spcAft>
              <a:buClr>
                <a:srgbClr val="FFFFFF"/>
              </a:buClr>
              <a:buSzPts val="5904"/>
              <a:buFont typeface="Helvetica Neue"/>
              <a:buChar char="•"/>
              <a:defRPr sz="4800" b="0" i="0" u="none" strike="noStrike" cap="none">
                <a:solidFill>
                  <a:srgbClr val="FFFFFF"/>
                </a:solidFill>
                <a:latin typeface="Helvetica Neue"/>
                <a:ea typeface="Helvetica Neue"/>
                <a:cs typeface="Helvetica Neue"/>
                <a:sym typeface="Helvetica Neue"/>
              </a:defRPr>
            </a:lvl4pPr>
            <a:lvl5pPr marL="2286000" marR="0" lvl="4" indent="-603504" algn="l" rtl="0">
              <a:lnSpc>
                <a:spcPct val="90000"/>
              </a:lnSpc>
              <a:spcBef>
                <a:spcPts val="4500"/>
              </a:spcBef>
              <a:spcAft>
                <a:spcPts val="0"/>
              </a:spcAft>
              <a:buClr>
                <a:srgbClr val="FFFFFF"/>
              </a:buClr>
              <a:buSzPts val="5904"/>
              <a:buFont typeface="Helvetica Neue"/>
              <a:buChar char="•"/>
              <a:defRPr sz="4800" b="0" i="0" u="none" strike="noStrike" cap="none">
                <a:solidFill>
                  <a:srgbClr val="FFFFFF"/>
                </a:solidFill>
                <a:latin typeface="Helvetica Neue"/>
                <a:ea typeface="Helvetica Neue"/>
                <a:cs typeface="Helvetica Neue"/>
                <a:sym typeface="Helvetica Neue"/>
              </a:defRPr>
            </a:lvl5pPr>
            <a:lvl6pPr marL="2743200" marR="0" lvl="5" indent="-603504" algn="l" rtl="0">
              <a:lnSpc>
                <a:spcPct val="90000"/>
              </a:lnSpc>
              <a:spcBef>
                <a:spcPts val="4500"/>
              </a:spcBef>
              <a:spcAft>
                <a:spcPts val="0"/>
              </a:spcAft>
              <a:buClr>
                <a:srgbClr val="FFFFFF"/>
              </a:buClr>
              <a:buSzPts val="5904"/>
              <a:buFont typeface="Helvetica Neue"/>
              <a:buChar char="•"/>
              <a:defRPr sz="4800" b="0" i="0" u="none" strike="noStrike" cap="none">
                <a:solidFill>
                  <a:srgbClr val="FFFFFF"/>
                </a:solidFill>
                <a:latin typeface="Helvetica Neue"/>
                <a:ea typeface="Helvetica Neue"/>
                <a:cs typeface="Helvetica Neue"/>
                <a:sym typeface="Helvetica Neue"/>
              </a:defRPr>
            </a:lvl6pPr>
            <a:lvl7pPr marL="3200400" marR="0" lvl="6" indent="-603504" algn="l" rtl="0">
              <a:lnSpc>
                <a:spcPct val="90000"/>
              </a:lnSpc>
              <a:spcBef>
                <a:spcPts val="4500"/>
              </a:spcBef>
              <a:spcAft>
                <a:spcPts val="0"/>
              </a:spcAft>
              <a:buClr>
                <a:srgbClr val="FFFFFF"/>
              </a:buClr>
              <a:buSzPts val="5904"/>
              <a:buFont typeface="Helvetica Neue"/>
              <a:buChar char="•"/>
              <a:defRPr sz="4800" b="0" i="0" u="none" strike="noStrike" cap="none">
                <a:solidFill>
                  <a:srgbClr val="FFFFFF"/>
                </a:solidFill>
                <a:latin typeface="Helvetica Neue"/>
                <a:ea typeface="Helvetica Neue"/>
                <a:cs typeface="Helvetica Neue"/>
                <a:sym typeface="Helvetica Neue"/>
              </a:defRPr>
            </a:lvl7pPr>
            <a:lvl8pPr marL="3657600" marR="0" lvl="7" indent="-603504" algn="l" rtl="0">
              <a:lnSpc>
                <a:spcPct val="90000"/>
              </a:lnSpc>
              <a:spcBef>
                <a:spcPts val="4500"/>
              </a:spcBef>
              <a:spcAft>
                <a:spcPts val="0"/>
              </a:spcAft>
              <a:buClr>
                <a:srgbClr val="FFFFFF"/>
              </a:buClr>
              <a:buSzPts val="5904"/>
              <a:buFont typeface="Helvetica Neue"/>
              <a:buChar char="•"/>
              <a:defRPr sz="4800" b="0" i="0" u="none" strike="noStrike" cap="none">
                <a:solidFill>
                  <a:srgbClr val="FFFFFF"/>
                </a:solidFill>
                <a:latin typeface="Helvetica Neue"/>
                <a:ea typeface="Helvetica Neue"/>
                <a:cs typeface="Helvetica Neue"/>
                <a:sym typeface="Helvetica Neue"/>
              </a:defRPr>
            </a:lvl8pPr>
            <a:lvl9pPr marL="4114800" marR="0" lvl="8" indent="-603503" algn="l" rtl="0">
              <a:lnSpc>
                <a:spcPct val="90000"/>
              </a:lnSpc>
              <a:spcBef>
                <a:spcPts val="4500"/>
              </a:spcBef>
              <a:spcAft>
                <a:spcPts val="0"/>
              </a:spcAft>
              <a:buClr>
                <a:srgbClr val="FFFFFF"/>
              </a:buClr>
              <a:buSzPts val="5904"/>
              <a:buFont typeface="Helvetica Neue"/>
              <a:buChar char="•"/>
              <a:defRPr sz="4800" b="0" i="0" u="none" strike="noStrike" cap="none">
                <a:solidFill>
                  <a:srgbClr val="FFFFFF"/>
                </a:solidFill>
                <a:latin typeface="Helvetica Neue"/>
                <a:ea typeface="Helvetica Neue"/>
                <a:cs typeface="Helvetica Neue"/>
                <a:sym typeface="Helvetica Neue"/>
              </a:defRPr>
            </a:lvl9pPr>
          </a:lstStyle>
          <a:p>
            <a:endParaRPr/>
          </a:p>
        </p:txBody>
      </p:sp>
      <p:sp>
        <p:nvSpPr>
          <p:cNvPr id="8" name="Google Shape;8;p12"/>
          <p:cNvSpPr txBox="1">
            <a:spLocks noGrp="1"/>
          </p:cNvSpPr>
          <p:nvPr>
            <p:ph type="sldNum" idx="12"/>
          </p:nvPr>
        </p:nvSpPr>
        <p:spPr>
          <a:xfrm>
            <a:off x="12001499" y="13080999"/>
            <a:ext cx="368505" cy="374600"/>
          </a:xfrm>
          <a:prstGeom prst="rect">
            <a:avLst/>
          </a:prstGeom>
          <a:noFill/>
          <a:ln>
            <a:noFill/>
          </a:ln>
        </p:spPr>
        <p:txBody>
          <a:bodyPr spcFirstLastPara="1" wrap="square" lIns="50800" tIns="50800" rIns="50800" bIns="50800" anchor="b" anchorCtr="0">
            <a:spAutoFit/>
          </a:bodyPr>
          <a:lstStyle>
            <a:lvl1pPr marL="0" marR="0" lvl="0" indent="0" algn="ctr" rtl="0">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FFFFFF"/>
              </a:buClr>
              <a:buSzPts val="1800"/>
              <a:buFont typeface="Helvetica Neue"/>
              <a:buNone/>
              <a:defRPr sz="1800" b="0" i="0" u="none" strike="noStrike" cap="none">
                <a:solidFill>
                  <a:srgbClr val="FFFFFF"/>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pranjal-barnwal/mental-fitness-tracker"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75"/>
        <p:cNvGrpSpPr/>
        <p:nvPr/>
      </p:nvGrpSpPr>
      <p:grpSpPr>
        <a:xfrm>
          <a:off x="0" y="0"/>
          <a:ext cx="0" cy="0"/>
          <a:chOff x="0" y="0"/>
          <a:chExt cx="0" cy="0"/>
        </a:xfrm>
      </p:grpSpPr>
      <p:sp>
        <p:nvSpPr>
          <p:cNvPr id="76" name="Google Shape;76;p1"/>
          <p:cNvSpPr txBox="1">
            <a:spLocks noGrp="1"/>
          </p:cNvSpPr>
          <p:nvPr>
            <p:ph type="ctrTitle" idx="4294967295"/>
          </p:nvPr>
        </p:nvSpPr>
        <p:spPr>
          <a:xfrm>
            <a:off x="1417160" y="290494"/>
            <a:ext cx="20750352" cy="4648201"/>
          </a:xfrm>
          <a:prstGeom prst="rect">
            <a:avLst/>
          </a:prstGeom>
          <a:noFill/>
          <a:ln>
            <a:noFill/>
          </a:ln>
        </p:spPr>
        <p:txBody>
          <a:bodyPr spcFirstLastPara="1" wrap="square" lIns="50800" tIns="50800" rIns="50800" bIns="50800" anchor="b" anchorCtr="0">
            <a:normAutofit/>
          </a:bodyPr>
          <a:lstStyle/>
          <a:p>
            <a:pPr marL="0" marR="0" lvl="0" indent="0" algn="l" rtl="0">
              <a:lnSpc>
                <a:spcPct val="80000"/>
              </a:lnSpc>
              <a:spcBef>
                <a:spcPts val="0"/>
              </a:spcBef>
              <a:spcAft>
                <a:spcPts val="0"/>
              </a:spcAft>
              <a:buClr>
                <a:srgbClr val="FFFFFF"/>
              </a:buClr>
              <a:buSzPts val="11600"/>
              <a:buFont typeface="Helvetica Neue"/>
              <a:buNone/>
            </a:pPr>
            <a:r>
              <a:rPr lang="en-US" sz="11600" b="1" i="0" u="none" strike="noStrike" cap="none" dirty="0">
                <a:solidFill>
                  <a:srgbClr val="FFFFFF"/>
                </a:solidFill>
                <a:latin typeface="Helvetica Neue"/>
                <a:ea typeface="Helvetica Neue"/>
                <a:cs typeface="Helvetica Neue"/>
                <a:sym typeface="Helvetica Neue"/>
              </a:rPr>
              <a:t>AICTE Project Submission</a:t>
            </a:r>
            <a:endParaRPr dirty="0"/>
          </a:p>
          <a:p>
            <a:pPr marL="0" marR="0" lvl="0" indent="0" algn="l" rtl="0">
              <a:lnSpc>
                <a:spcPct val="80000"/>
              </a:lnSpc>
              <a:spcBef>
                <a:spcPts val="0"/>
              </a:spcBef>
              <a:spcAft>
                <a:spcPts val="0"/>
              </a:spcAft>
              <a:buClr>
                <a:srgbClr val="FFFFFF"/>
              </a:buClr>
              <a:buSzPts val="8500"/>
              <a:buFont typeface="Helvetica Neue"/>
              <a:buNone/>
            </a:pPr>
            <a:r>
              <a:rPr lang="en-US" sz="8500" b="1" i="0" u="none" strike="noStrike" cap="none" dirty="0">
                <a:solidFill>
                  <a:srgbClr val="FFFFFF"/>
                </a:solidFill>
                <a:latin typeface="Helvetica Neue"/>
                <a:ea typeface="Helvetica Neue"/>
                <a:cs typeface="Helvetica Neue"/>
                <a:sym typeface="Helvetica Neue"/>
              </a:rPr>
              <a:t>Artificial Intelligence</a:t>
            </a:r>
            <a:endParaRPr dirty="0"/>
          </a:p>
        </p:txBody>
      </p:sp>
      <p:sp>
        <p:nvSpPr>
          <p:cNvPr id="77" name="Google Shape;77;p1"/>
          <p:cNvSpPr txBox="1">
            <a:spLocks noGrp="1"/>
          </p:cNvSpPr>
          <p:nvPr>
            <p:ph type="subTitle" idx="4294967295"/>
          </p:nvPr>
        </p:nvSpPr>
        <p:spPr>
          <a:xfrm>
            <a:off x="1459657" y="5917424"/>
            <a:ext cx="20620065" cy="6064082"/>
          </a:xfrm>
          <a:prstGeom prst="rect">
            <a:avLst/>
          </a:prstGeom>
          <a:noFill/>
          <a:ln>
            <a:noFill/>
          </a:ln>
        </p:spPr>
        <p:txBody>
          <a:bodyPr spcFirstLastPara="1" wrap="square" lIns="50800" tIns="50800" rIns="50800" bIns="50800" anchor="t" anchorCtr="0">
            <a:normAutofit/>
          </a:bodyPr>
          <a:lstStyle/>
          <a:p>
            <a:pPr marL="0" marR="0" lvl="0" indent="0" algn="l" rtl="0">
              <a:lnSpc>
                <a:spcPct val="100000"/>
              </a:lnSpc>
              <a:spcBef>
                <a:spcPts val="0"/>
              </a:spcBef>
              <a:spcAft>
                <a:spcPts val="0"/>
              </a:spcAft>
              <a:buClr>
                <a:srgbClr val="FFFFFF"/>
              </a:buClr>
              <a:buSzPts val="3921"/>
              <a:buFont typeface="Helvetica Neue"/>
              <a:buNone/>
            </a:pPr>
            <a:r>
              <a:rPr lang="en-US" sz="3921" b="1" i="0" u="none" strike="noStrike" cap="none" dirty="0">
                <a:solidFill>
                  <a:srgbClr val="FFFFFF"/>
                </a:solidFill>
                <a:latin typeface="Helvetica Neue"/>
                <a:ea typeface="Helvetica Neue"/>
                <a:cs typeface="Helvetica Neue"/>
                <a:sym typeface="Helvetica Neue"/>
              </a:rPr>
              <a:t>Student Details</a:t>
            </a:r>
            <a:endParaRPr dirty="0"/>
          </a:p>
          <a:p>
            <a:pPr marL="0" marR="0" lvl="0" indent="0" algn="l" rtl="0">
              <a:lnSpc>
                <a:spcPct val="90000"/>
              </a:lnSpc>
              <a:spcBef>
                <a:spcPts val="2300"/>
              </a:spcBef>
              <a:spcAft>
                <a:spcPts val="0"/>
              </a:spcAft>
              <a:buClr>
                <a:srgbClr val="FFFFFF"/>
              </a:buClr>
              <a:buSzPts val="3180"/>
              <a:buFont typeface="Helvetica Neue"/>
              <a:buNone/>
            </a:pPr>
            <a:r>
              <a:rPr lang="en-US" sz="3180" b="0" i="0" u="none" strike="noStrike" cap="none" dirty="0">
                <a:solidFill>
                  <a:srgbClr val="FFFFFF"/>
                </a:solidFill>
                <a:latin typeface="Helvetica Neue"/>
                <a:ea typeface="Helvetica Neue"/>
                <a:cs typeface="Helvetica Neue"/>
                <a:sym typeface="Helvetica Neue"/>
              </a:rPr>
              <a:t>Name:   Pranjal Kumar </a:t>
            </a:r>
            <a:endParaRPr dirty="0"/>
          </a:p>
          <a:p>
            <a:pPr marL="0" marR="0" lvl="0" indent="0" algn="l" rtl="0">
              <a:lnSpc>
                <a:spcPct val="90000"/>
              </a:lnSpc>
              <a:spcBef>
                <a:spcPts val="2300"/>
              </a:spcBef>
              <a:spcAft>
                <a:spcPts val="0"/>
              </a:spcAft>
              <a:buClr>
                <a:srgbClr val="DAF3F6"/>
              </a:buClr>
              <a:buSzPts val="3180"/>
              <a:buFont typeface="Helvetica Neue"/>
              <a:buNone/>
            </a:pPr>
            <a:r>
              <a:rPr lang="en-US" sz="3180" b="0" i="0" u="none" strike="noStrike" cap="none" dirty="0">
                <a:solidFill>
                  <a:srgbClr val="DAF3F6"/>
                </a:solidFill>
                <a:latin typeface="Helvetica Neue"/>
                <a:ea typeface="Helvetica Neue"/>
                <a:cs typeface="Helvetica Neue"/>
                <a:sym typeface="Helvetica Neue"/>
              </a:rPr>
              <a:t>Skills Build Email Id : itselfpranjalkr@gmail.com</a:t>
            </a:r>
            <a:endParaRPr sz="5500" b="1" i="0" u="none" strike="noStrike" cap="none" dirty="0">
              <a:solidFill>
                <a:srgbClr val="000000"/>
              </a:solidFill>
              <a:latin typeface="Helvetica Neue"/>
              <a:ea typeface="Helvetica Neue"/>
              <a:cs typeface="Helvetica Neue"/>
              <a:sym typeface="Helvetica Neue"/>
            </a:endParaRPr>
          </a:p>
          <a:p>
            <a:pPr marL="0" marR="0" lvl="0" indent="0" algn="l" rtl="0">
              <a:lnSpc>
                <a:spcPct val="90000"/>
              </a:lnSpc>
              <a:spcBef>
                <a:spcPts val="2300"/>
              </a:spcBef>
              <a:spcAft>
                <a:spcPts val="0"/>
              </a:spcAft>
              <a:buClr>
                <a:srgbClr val="FFFFFF"/>
              </a:buClr>
              <a:buSzPts val="3180"/>
              <a:buFont typeface="Helvetica Neue"/>
              <a:buNone/>
            </a:pPr>
            <a:r>
              <a:rPr lang="en-US" sz="3180" b="0" i="0" u="none" strike="noStrike" cap="none" dirty="0">
                <a:solidFill>
                  <a:srgbClr val="FFFFFF"/>
                </a:solidFill>
                <a:latin typeface="Helvetica Neue"/>
                <a:ea typeface="Helvetica Neue"/>
                <a:cs typeface="Helvetica Neue"/>
                <a:sym typeface="Helvetica Neue"/>
              </a:rPr>
              <a:t>College Name:   C.V. Raman Global University, Odisha</a:t>
            </a:r>
            <a:endParaRPr sz="5500" b="1" i="0" u="none" strike="noStrike" cap="none" dirty="0">
              <a:solidFill>
                <a:srgbClr val="000000"/>
              </a:solidFill>
              <a:latin typeface="Helvetica Neue"/>
              <a:ea typeface="Helvetica Neue"/>
              <a:cs typeface="Helvetica Neue"/>
              <a:sym typeface="Helvetica Neue"/>
            </a:endParaRPr>
          </a:p>
          <a:p>
            <a:pPr marL="0" marR="0" lvl="0" indent="0" algn="l" rtl="0">
              <a:lnSpc>
                <a:spcPct val="90000"/>
              </a:lnSpc>
              <a:spcBef>
                <a:spcPts val="2300"/>
              </a:spcBef>
              <a:spcAft>
                <a:spcPts val="0"/>
              </a:spcAft>
              <a:buClr>
                <a:srgbClr val="FFFFFF"/>
              </a:buClr>
              <a:buSzPts val="3180"/>
              <a:buFont typeface="Helvetica Neue"/>
              <a:buNone/>
            </a:pPr>
            <a:r>
              <a:rPr lang="en-US" sz="3180" b="0" i="0" u="none" strike="noStrike" cap="none" dirty="0">
                <a:solidFill>
                  <a:srgbClr val="FFFFFF"/>
                </a:solidFill>
                <a:latin typeface="Helvetica Neue"/>
                <a:ea typeface="Helvetica Neue"/>
                <a:cs typeface="Helvetica Neue"/>
                <a:sym typeface="Helvetica Neue"/>
              </a:rPr>
              <a:t>Internship Domain:  Artificial Intelligence</a:t>
            </a:r>
            <a:endParaRPr sz="5500" b="1" i="0" u="none" strike="noStrike" cap="none" dirty="0">
              <a:solidFill>
                <a:srgbClr val="000000"/>
              </a:solidFill>
              <a:latin typeface="Helvetica Neue"/>
              <a:ea typeface="Helvetica Neue"/>
              <a:cs typeface="Helvetica Neue"/>
              <a:sym typeface="Helvetica Neue"/>
            </a:endParaRPr>
          </a:p>
          <a:p>
            <a:pPr marL="0" marR="0" lvl="0" indent="0" algn="l" rtl="0">
              <a:lnSpc>
                <a:spcPct val="90000"/>
              </a:lnSpc>
              <a:spcBef>
                <a:spcPts val="2300"/>
              </a:spcBef>
              <a:spcAft>
                <a:spcPts val="0"/>
              </a:spcAft>
              <a:buClr>
                <a:srgbClr val="FFFFFF"/>
              </a:buClr>
              <a:buSzPts val="3180"/>
              <a:buFont typeface="Helvetica Neue"/>
              <a:buNone/>
            </a:pPr>
            <a:r>
              <a:rPr lang="en-US" sz="3180" b="0" i="0" u="none" strike="noStrike" cap="none" dirty="0">
                <a:solidFill>
                  <a:srgbClr val="FFFFFF"/>
                </a:solidFill>
                <a:latin typeface="Helvetica Neue"/>
                <a:ea typeface="Helvetica Neue"/>
                <a:cs typeface="Helvetica Neue"/>
                <a:sym typeface="Helvetica Neue"/>
              </a:rPr>
              <a:t>Internship Start Date: 09/06/2023</a:t>
            </a:r>
            <a:endParaRPr sz="5500" b="1" i="0" u="none" strike="noStrike" cap="none" dirty="0">
              <a:solidFill>
                <a:srgbClr val="000000"/>
              </a:solidFill>
              <a:latin typeface="Helvetica Neue"/>
              <a:ea typeface="Helvetica Neue"/>
              <a:cs typeface="Helvetica Neue"/>
              <a:sym typeface="Helvetica Neue"/>
            </a:endParaRPr>
          </a:p>
          <a:p>
            <a:pPr marL="0" marR="0" lvl="0" indent="0" algn="l" rtl="0">
              <a:lnSpc>
                <a:spcPct val="90000"/>
              </a:lnSpc>
              <a:spcBef>
                <a:spcPts val="2300"/>
              </a:spcBef>
              <a:spcAft>
                <a:spcPts val="0"/>
              </a:spcAft>
              <a:buClr>
                <a:srgbClr val="FFFFFF"/>
              </a:buClr>
              <a:buSzPts val="3180"/>
              <a:buFont typeface="Helvetica Neue"/>
              <a:buNone/>
            </a:pPr>
            <a:r>
              <a:rPr lang="en-US" sz="3180" b="0" i="0" u="none" strike="noStrike" cap="none" dirty="0">
                <a:solidFill>
                  <a:srgbClr val="FFFFFF"/>
                </a:solidFill>
                <a:latin typeface="Helvetica Neue"/>
                <a:ea typeface="Helvetica Neue"/>
                <a:cs typeface="Helvetica Neue"/>
                <a:sym typeface="Helvetica Neue"/>
              </a:rPr>
              <a:t>Internship End Date: 24/07/2023</a:t>
            </a:r>
            <a:endParaRPr sz="635" b="1" i="0" u="none" strike="noStrike" cap="none" dirty="0">
              <a:solidFill>
                <a:srgbClr val="000000"/>
              </a:solidFill>
              <a:latin typeface="Helvetica Neue"/>
              <a:ea typeface="Helvetica Neue"/>
              <a:cs typeface="Helvetica Neue"/>
              <a:sym typeface="Helvetica Neue"/>
            </a:endParaRPr>
          </a:p>
        </p:txBody>
      </p:sp>
      <p:pic>
        <p:nvPicPr>
          <p:cNvPr id="3" name="Picture 2">
            <a:extLst>
              <a:ext uri="{FF2B5EF4-FFF2-40B4-BE49-F238E27FC236}">
                <a16:creationId xmlns:a16="http://schemas.microsoft.com/office/drawing/2014/main" id="{F5D36AF4-42CA-A9D1-7283-232FBD081F19}"/>
              </a:ext>
            </a:extLst>
          </p:cNvPr>
          <p:cNvPicPr>
            <a:picLocks noChangeAspect="1"/>
          </p:cNvPicPr>
          <p:nvPr/>
        </p:nvPicPr>
        <p:blipFill>
          <a:blip r:embed="rId3"/>
          <a:stretch>
            <a:fillRect/>
          </a:stretch>
        </p:blipFill>
        <p:spPr>
          <a:xfrm>
            <a:off x="14829686" y="5595198"/>
            <a:ext cx="7639057" cy="5729293"/>
          </a:xfrm>
          <a:prstGeom prst="rect">
            <a:avLst/>
          </a:prstGeom>
          <a:effectLst>
            <a:softEdge rad="635000"/>
          </a:effectLst>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0"/>
          <p:cNvSpPr txBox="1">
            <a:spLocks noGrp="1"/>
          </p:cNvSpPr>
          <p:nvPr>
            <p:ph type="title"/>
          </p:nvPr>
        </p:nvSpPr>
        <p:spPr>
          <a:xfrm>
            <a:off x="1206500" y="2381250"/>
            <a:ext cx="9779000" cy="1435100"/>
          </a:xfrm>
          <a:prstGeom prst="rect">
            <a:avLst/>
          </a:prstGeom>
          <a:noFill/>
          <a:ln>
            <a:noFill/>
          </a:ln>
        </p:spPr>
        <p:txBody>
          <a:bodyPr spcFirstLastPara="1" wrap="square" lIns="50800" tIns="50800" rIns="50800" bIns="50800" anchor="t" anchorCtr="0">
            <a:normAutofit/>
          </a:bodyPr>
          <a:lstStyle/>
          <a:p>
            <a:pPr marL="0" lvl="0" indent="0" algn="l" rtl="0">
              <a:lnSpc>
                <a:spcPct val="80000"/>
              </a:lnSpc>
              <a:spcBef>
                <a:spcPts val="0"/>
              </a:spcBef>
              <a:spcAft>
                <a:spcPts val="0"/>
              </a:spcAft>
              <a:buClr>
                <a:srgbClr val="FFFFFF"/>
              </a:buClr>
              <a:buSzPts val="8500"/>
              <a:buFont typeface="Helvetica Neue"/>
              <a:buNone/>
            </a:pPr>
            <a:r>
              <a:rPr lang="en-US" sz="8500" b="1" i="0" u="none" strike="noStrike" cap="none" dirty="0">
                <a:solidFill>
                  <a:srgbClr val="FFFFFF"/>
                </a:solidFill>
                <a:latin typeface="Helvetica Neue"/>
                <a:ea typeface="Helvetica Neue"/>
                <a:cs typeface="Helvetica Neue"/>
                <a:sym typeface="Helvetica Neue"/>
              </a:rPr>
              <a:t>Project Link</a:t>
            </a:r>
            <a:endParaRPr dirty="0"/>
          </a:p>
        </p:txBody>
      </p:sp>
      <p:sp>
        <p:nvSpPr>
          <p:cNvPr id="141" name="Google Shape;141;p10"/>
          <p:cNvSpPr txBox="1">
            <a:spLocks noGrp="1"/>
          </p:cNvSpPr>
          <p:nvPr>
            <p:ph type="body" idx="2"/>
          </p:nvPr>
        </p:nvSpPr>
        <p:spPr>
          <a:xfrm>
            <a:off x="1206500" y="4248504"/>
            <a:ext cx="9779000" cy="8256012"/>
          </a:xfrm>
          <a:prstGeom prst="rect">
            <a:avLst/>
          </a:prstGeom>
          <a:noFill/>
          <a:ln>
            <a:noFill/>
          </a:ln>
        </p:spPr>
        <p:txBody>
          <a:bodyPr spcFirstLastPara="1" wrap="square" lIns="50800" tIns="50800" rIns="50800" bIns="50800" anchor="t" anchorCtr="0">
            <a:normAutofit/>
          </a:bodyPr>
          <a:lstStyle/>
          <a:p>
            <a:pPr marL="1083373" lvl="0" indent="-960437" algn="l" rtl="0">
              <a:lnSpc>
                <a:spcPct val="100000"/>
              </a:lnSpc>
              <a:spcBef>
                <a:spcPts val="0"/>
              </a:spcBef>
              <a:spcAft>
                <a:spcPts val="0"/>
              </a:spcAft>
              <a:buClr>
                <a:srgbClr val="D1D5DB"/>
              </a:buClr>
              <a:buSzPts val="5953"/>
              <a:buFont typeface="Helvetica Neue"/>
              <a:buChar char="•"/>
            </a:pPr>
            <a:r>
              <a:rPr lang="en-US" sz="4400" b="1" dirty="0"/>
              <a:t>Access the Mental Fitness Tracker ML Model repository on GitHub:</a:t>
            </a:r>
            <a:endParaRPr sz="4400" b="1" dirty="0"/>
          </a:p>
          <a:p>
            <a:pPr marL="1083373" lvl="0" indent="-1073898" algn="l" rtl="0">
              <a:lnSpc>
                <a:spcPct val="100000"/>
              </a:lnSpc>
              <a:spcBef>
                <a:spcPts val="0"/>
              </a:spcBef>
              <a:spcAft>
                <a:spcPts val="0"/>
              </a:spcAft>
              <a:buSzPts val="7740"/>
              <a:buChar char="•"/>
            </a:pPr>
            <a:r>
              <a:rPr lang="en-US" sz="3600" u="sng" dirty="0">
                <a:solidFill>
                  <a:schemeClr val="hlink"/>
                </a:solidFill>
                <a:latin typeface="Arial"/>
                <a:ea typeface="Arial"/>
                <a:cs typeface="Arial"/>
                <a:sym typeface="Arial"/>
                <a:hlinkClick r:id="rId3"/>
              </a:rPr>
              <a:t>https://github.com/pranjal-barnwal/mental-fitness-tracker</a:t>
            </a:r>
            <a:endParaRPr lang="en-US" sz="3600" u="sng" dirty="0">
              <a:solidFill>
                <a:schemeClr val="hlink"/>
              </a:solidFill>
              <a:latin typeface="Arial"/>
              <a:ea typeface="Arial"/>
              <a:cs typeface="Arial"/>
              <a:sym typeface="Arial"/>
            </a:endParaRPr>
          </a:p>
          <a:p>
            <a:pPr marL="1083373" lvl="0" indent="-1073898" algn="l" rtl="0">
              <a:lnSpc>
                <a:spcPct val="100000"/>
              </a:lnSpc>
              <a:spcBef>
                <a:spcPts val="0"/>
              </a:spcBef>
              <a:spcAft>
                <a:spcPts val="0"/>
              </a:spcAft>
              <a:buSzPts val="7740"/>
              <a:buChar char="•"/>
            </a:pPr>
            <a:endParaRPr lang="en-US" sz="3600" b="1" u="sng" dirty="0">
              <a:solidFill>
                <a:schemeClr val="hlink"/>
              </a:solidFill>
              <a:latin typeface="Arial"/>
              <a:cs typeface="Arial"/>
              <a:sym typeface="Arial"/>
            </a:endParaRPr>
          </a:p>
          <a:p>
            <a:pPr marL="1083373" lvl="0" indent="-1073898" algn="l" rtl="0">
              <a:lnSpc>
                <a:spcPct val="100000"/>
              </a:lnSpc>
              <a:spcBef>
                <a:spcPts val="0"/>
              </a:spcBef>
              <a:spcAft>
                <a:spcPts val="0"/>
              </a:spcAft>
              <a:buSzPts val="7740"/>
              <a:buChar char="•"/>
            </a:pPr>
            <a:r>
              <a:rPr lang="en-US" sz="4400" b="1" dirty="0"/>
              <a:t>Explore the code, documentation, and the pickled model for further details.</a:t>
            </a:r>
          </a:p>
          <a:p>
            <a:pPr marL="1083373" lvl="0" indent="-1073898" algn="l" rtl="0">
              <a:lnSpc>
                <a:spcPct val="100000"/>
              </a:lnSpc>
              <a:spcBef>
                <a:spcPts val="0"/>
              </a:spcBef>
              <a:spcAft>
                <a:spcPts val="0"/>
              </a:spcAft>
              <a:buSzPts val="7740"/>
              <a:buChar char="•"/>
            </a:pPr>
            <a:endParaRPr sz="4000" dirty="0"/>
          </a:p>
          <a:p>
            <a:pPr marL="1083373" lvl="0" indent="-960437" algn="l" rtl="0">
              <a:lnSpc>
                <a:spcPct val="100000"/>
              </a:lnSpc>
              <a:spcBef>
                <a:spcPts val="0"/>
              </a:spcBef>
              <a:spcAft>
                <a:spcPts val="0"/>
              </a:spcAft>
              <a:buClr>
                <a:srgbClr val="D1D5DB"/>
              </a:buClr>
              <a:buSzPts val="5953"/>
              <a:buFont typeface="Helvetica Neue"/>
              <a:buChar char="•"/>
            </a:pPr>
            <a:r>
              <a:rPr lang="en-US" sz="4400" b="1" dirty="0"/>
              <a:t>Contributions, feedback, and collaborations are welcome.</a:t>
            </a:r>
            <a:endParaRPr sz="4000" dirty="0"/>
          </a:p>
        </p:txBody>
      </p:sp>
      <p:pic>
        <p:nvPicPr>
          <p:cNvPr id="142" name="Google Shape;142;p10" descr="9807296b-aedf-4644-a451-9c6d69c734c7.png"/>
          <p:cNvPicPr preferRelativeResize="0"/>
          <p:nvPr/>
        </p:nvPicPr>
        <p:blipFill rotWithShape="1">
          <a:blip r:embed="rId4">
            <a:alphaModFix/>
          </a:blip>
          <a:srcRect/>
          <a:stretch/>
        </p:blipFill>
        <p:spPr>
          <a:xfrm>
            <a:off x="11123017" y="78497"/>
            <a:ext cx="13004801" cy="1300480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42000" b="-142000"/>
          </a:stretch>
        </a:blipFill>
        <a:effectLst/>
      </p:bgPr>
    </p:bg>
    <p:spTree>
      <p:nvGrpSpPr>
        <p:cNvPr id="1" name="Shape 146"/>
        <p:cNvGrpSpPr/>
        <p:nvPr/>
      </p:nvGrpSpPr>
      <p:grpSpPr>
        <a:xfrm>
          <a:off x="0" y="0"/>
          <a:ext cx="0" cy="0"/>
          <a:chOff x="0" y="0"/>
          <a:chExt cx="0" cy="0"/>
        </a:xfrm>
      </p:grpSpPr>
      <p:sp>
        <p:nvSpPr>
          <p:cNvPr id="147" name="Google Shape;147;p11"/>
          <p:cNvSpPr txBox="1">
            <a:spLocks noGrp="1"/>
          </p:cNvSpPr>
          <p:nvPr>
            <p:ph type="body" idx="1"/>
          </p:nvPr>
        </p:nvSpPr>
        <p:spPr>
          <a:xfrm>
            <a:off x="1038168" y="7878665"/>
            <a:ext cx="21971001" cy="3874314"/>
          </a:xfrm>
          <a:prstGeom prst="rect">
            <a:avLst/>
          </a:prstGeom>
          <a:noFill/>
          <a:ln>
            <a:noFill/>
          </a:ln>
        </p:spPr>
        <p:txBody>
          <a:bodyPr spcFirstLastPara="1" wrap="square" lIns="50800" tIns="50800" rIns="50800" bIns="50800" anchor="ctr" anchorCtr="0">
            <a:normAutofit/>
          </a:bodyPr>
          <a:lstStyle/>
          <a:p>
            <a:pPr marL="0" marR="0" lvl="0" indent="0" rtl="0">
              <a:lnSpc>
                <a:spcPct val="80000"/>
              </a:lnSpc>
              <a:spcBef>
                <a:spcPts val="0"/>
              </a:spcBef>
              <a:spcAft>
                <a:spcPts val="0"/>
              </a:spcAft>
              <a:buClr>
                <a:srgbClr val="FFFFFF"/>
              </a:buClr>
              <a:buSzPts val="7076"/>
              <a:buFont typeface="Helvetica Neue"/>
              <a:buNone/>
            </a:pPr>
            <a:r>
              <a:rPr lang="en-US" sz="6000" b="1" dirty="0">
                <a:solidFill>
                  <a:schemeClr val="bg1">
                    <a:lumMod val="95000"/>
                  </a:schemeClr>
                </a:solidFill>
                <a:latin typeface="Helvetica Neue"/>
                <a:ea typeface="Helvetica Neue"/>
                <a:cs typeface="Helvetica Neue"/>
                <a:sym typeface="Helvetica Neue"/>
              </a:rPr>
              <a:t>Thank you for your attention and for joining us in this Mental Fitness Tracker Presentation. If you have any questions or would like to learn more about the project, please feel free to reach out.</a:t>
            </a:r>
            <a:endParaRPr sz="9600" b="1" dirty="0">
              <a:solidFill>
                <a:schemeClr val="bg1">
                  <a:lumMod val="95000"/>
                </a:schemeClr>
              </a:solidFill>
            </a:endParaRPr>
          </a:p>
        </p:txBody>
      </p:sp>
      <p:sp>
        <p:nvSpPr>
          <p:cNvPr id="148" name="Google Shape;148;p11"/>
          <p:cNvSpPr txBox="1"/>
          <p:nvPr/>
        </p:nvSpPr>
        <p:spPr>
          <a:xfrm>
            <a:off x="7069917" y="3700715"/>
            <a:ext cx="10932333" cy="1530675"/>
          </a:xfrm>
          <a:prstGeom prst="rect">
            <a:avLst/>
          </a:prstGeom>
          <a:noFill/>
          <a:ln>
            <a:noFill/>
          </a:ln>
        </p:spPr>
        <p:txBody>
          <a:bodyPr spcFirstLastPara="1" wrap="square" lIns="50800" tIns="50800" rIns="50800" bIns="50800" anchor="ctr" anchorCtr="0">
            <a:spAutoFit/>
          </a:bodyPr>
          <a:lstStyle/>
          <a:p>
            <a:pPr marL="0" marR="0" lvl="0" indent="0" algn="l" rtl="0">
              <a:lnSpc>
                <a:spcPct val="80000"/>
              </a:lnSpc>
              <a:spcBef>
                <a:spcPts val="0"/>
              </a:spcBef>
              <a:spcAft>
                <a:spcPts val="0"/>
              </a:spcAft>
              <a:buClr>
                <a:srgbClr val="FFFFFF"/>
              </a:buClr>
              <a:buSzPts val="11600"/>
              <a:buFont typeface="Helvetica Neue"/>
              <a:buNone/>
            </a:pPr>
            <a:r>
              <a:rPr lang="en-US" sz="11600" b="1" i="0" u="none" strike="noStrike" cap="none" dirty="0">
                <a:solidFill>
                  <a:srgbClr val="FFFFFF"/>
                </a:solidFill>
                <a:latin typeface="Helvetica Neue"/>
                <a:ea typeface="Helvetica Neue"/>
                <a:cs typeface="Helvetica Neue"/>
                <a:sym typeface="Helvetica Neue"/>
              </a:rPr>
              <a:t>THANK YOU!</a:t>
            </a:r>
            <a:endParaRPr dirty="0"/>
          </a:p>
        </p:txBody>
      </p:sp>
    </p:spTree>
  </p:cSld>
  <p:clrMapOvr>
    <a:masterClrMapping/>
  </p:clrMapOvr>
  <mc:AlternateContent xmlns:mc="http://schemas.openxmlformats.org/markup-compatibility/2006" xmlns:p14="http://schemas.microsoft.com/office/powerpoint/2010/main">
    <mc:Choice Requires="p14">
      <p:transition spd="slow" p14:dur="1500">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2"/>
          <p:cNvSpPr txBox="1">
            <a:spLocks noGrp="1"/>
          </p:cNvSpPr>
          <p:nvPr>
            <p:ph type="title"/>
          </p:nvPr>
        </p:nvSpPr>
        <p:spPr>
          <a:xfrm>
            <a:off x="418102" y="537916"/>
            <a:ext cx="11513990" cy="3462584"/>
          </a:xfrm>
          <a:prstGeom prst="rect">
            <a:avLst/>
          </a:prstGeom>
          <a:noFill/>
          <a:ln>
            <a:noFill/>
          </a:ln>
        </p:spPr>
        <p:txBody>
          <a:bodyPr spcFirstLastPara="1" wrap="square" lIns="50800" tIns="50800" rIns="50800" bIns="50800" anchor="b" anchorCtr="0">
            <a:normAutofit/>
          </a:bodyPr>
          <a:lstStyle/>
          <a:p>
            <a:pPr marL="0" lvl="0" indent="0" algn="l" rtl="0">
              <a:lnSpc>
                <a:spcPct val="80000"/>
              </a:lnSpc>
              <a:spcBef>
                <a:spcPts val="0"/>
              </a:spcBef>
              <a:spcAft>
                <a:spcPts val="0"/>
              </a:spcAft>
              <a:buClr>
                <a:srgbClr val="FFFFFF"/>
              </a:buClr>
              <a:buSzPts val="5219"/>
              <a:buFont typeface="Helvetica Neue"/>
              <a:buNone/>
            </a:pPr>
            <a:r>
              <a:rPr lang="en-US" sz="5219" dirty="0"/>
              <a:t>Problem Statement/Project Topic</a:t>
            </a:r>
            <a:endParaRPr dirty="0"/>
          </a:p>
          <a:p>
            <a:pPr marL="0" lvl="0" indent="0" algn="l" rtl="0">
              <a:lnSpc>
                <a:spcPct val="80000"/>
              </a:lnSpc>
              <a:spcBef>
                <a:spcPts val="0"/>
              </a:spcBef>
              <a:spcAft>
                <a:spcPts val="0"/>
              </a:spcAft>
              <a:buClr>
                <a:srgbClr val="FFFFFF"/>
              </a:buClr>
              <a:buSzPts val="5219"/>
              <a:buFont typeface="Helvetica Neue"/>
              <a:buNone/>
            </a:pPr>
            <a:endParaRPr sz="5219" dirty="0"/>
          </a:p>
          <a:p>
            <a:pPr marL="821888" lvl="0" indent="-759023" algn="l" rtl="0">
              <a:lnSpc>
                <a:spcPct val="80000"/>
              </a:lnSpc>
              <a:spcBef>
                <a:spcPts val="0"/>
              </a:spcBef>
              <a:spcAft>
                <a:spcPts val="0"/>
              </a:spcAft>
              <a:buClr>
                <a:srgbClr val="D1D5DB"/>
              </a:buClr>
              <a:buSzPts val="4705"/>
              <a:buFont typeface="Helvetica Neue"/>
              <a:buNone/>
            </a:pPr>
            <a:r>
              <a:rPr lang="en-US" sz="3825" dirty="0"/>
              <a:t>Project Topic: Mental Fitness Tracker ML Model</a:t>
            </a:r>
            <a:endParaRPr dirty="0"/>
          </a:p>
          <a:p>
            <a:pPr marL="0" lvl="0" indent="0" algn="l" rtl="0">
              <a:lnSpc>
                <a:spcPct val="80000"/>
              </a:lnSpc>
              <a:spcBef>
                <a:spcPts val="0"/>
              </a:spcBef>
              <a:spcAft>
                <a:spcPts val="0"/>
              </a:spcAft>
              <a:buClr>
                <a:srgbClr val="FFFFFF"/>
              </a:buClr>
              <a:buSzPts val="3825"/>
              <a:buFont typeface="Helvetica Neue"/>
              <a:buNone/>
            </a:pPr>
            <a:endParaRPr sz="3825" dirty="0"/>
          </a:p>
        </p:txBody>
      </p:sp>
      <p:sp>
        <p:nvSpPr>
          <p:cNvPr id="84" name="Google Shape;84;p2"/>
          <p:cNvSpPr txBox="1">
            <a:spLocks noGrp="1"/>
          </p:cNvSpPr>
          <p:nvPr>
            <p:ph type="body" idx="1"/>
          </p:nvPr>
        </p:nvSpPr>
        <p:spPr>
          <a:xfrm>
            <a:off x="563549" y="4568711"/>
            <a:ext cx="10561651" cy="7489940"/>
          </a:xfrm>
          <a:prstGeom prst="rect">
            <a:avLst/>
          </a:prstGeom>
          <a:noFill/>
          <a:ln>
            <a:noFill/>
          </a:ln>
        </p:spPr>
        <p:txBody>
          <a:bodyPr spcFirstLastPara="1" wrap="square" lIns="50800" tIns="50800" rIns="50800" bIns="50800" anchor="t" anchorCtr="0">
            <a:normAutofit fontScale="85000" lnSpcReduction="10000"/>
          </a:bodyPr>
          <a:lstStyle/>
          <a:p>
            <a:pPr marL="0" lvl="0" indent="0" algn="l" rtl="0">
              <a:lnSpc>
                <a:spcPct val="100000"/>
              </a:lnSpc>
              <a:spcBef>
                <a:spcPts val="0"/>
              </a:spcBef>
              <a:spcAft>
                <a:spcPts val="0"/>
              </a:spcAft>
              <a:buClr>
                <a:srgbClr val="FFFFFF"/>
              </a:buClr>
              <a:buSzPts val="3850"/>
              <a:buFont typeface="Helvetica Neue"/>
              <a:buNone/>
            </a:pPr>
            <a:r>
              <a:rPr lang="en-US" sz="3850" dirty="0"/>
              <a:t>Hello, everyone! We extend warm greetings to you all as we present the groundbreaking Mental Fitness Tracker ML Model. Today, we are thrilled to unveil our latest development, set to revolutionize the landscape of mental health care.</a:t>
            </a:r>
          </a:p>
          <a:p>
            <a:pPr marL="0" lvl="0" indent="0" algn="l" rtl="0">
              <a:lnSpc>
                <a:spcPct val="100000"/>
              </a:lnSpc>
              <a:spcBef>
                <a:spcPts val="0"/>
              </a:spcBef>
              <a:spcAft>
                <a:spcPts val="0"/>
              </a:spcAft>
              <a:buClr>
                <a:srgbClr val="FFFFFF"/>
              </a:buClr>
              <a:buSzPts val="3850"/>
              <a:buFont typeface="Helvetica Neue"/>
              <a:buNone/>
            </a:pPr>
            <a:endParaRPr lang="en-US" sz="3850" dirty="0"/>
          </a:p>
          <a:p>
            <a:pPr marL="0" lvl="0" indent="0" algn="l" rtl="0">
              <a:lnSpc>
                <a:spcPct val="100000"/>
              </a:lnSpc>
              <a:spcBef>
                <a:spcPts val="0"/>
              </a:spcBef>
              <a:spcAft>
                <a:spcPts val="0"/>
              </a:spcAft>
              <a:buClr>
                <a:srgbClr val="FFFFFF"/>
              </a:buClr>
              <a:buSzPts val="3850"/>
              <a:buFont typeface="Helvetica Neue"/>
              <a:buNone/>
            </a:pPr>
            <a:r>
              <a:rPr lang="en-US" sz="3850" dirty="0"/>
              <a:t>In a world where mental health is often neglected or burdened with stigma, our team recognizes the significance of addressing this vital aspect of overall well-being. Embracing the power of technology, our mission is to make a difference. With the Mental Fitness Tracker ML Model, we strive to empower individuals, mental health professionals, and organizations with a transformative tool to enhance mental wellness.</a:t>
            </a:r>
            <a:endParaRPr dirty="0"/>
          </a:p>
        </p:txBody>
      </p:sp>
      <p:pic>
        <p:nvPicPr>
          <p:cNvPr id="85" name="Google Shape;85;p2" descr="03b8cfe7-0623-4f83-af0a-50ceff575cef.png"/>
          <p:cNvPicPr preferRelativeResize="0"/>
          <p:nvPr/>
        </p:nvPicPr>
        <p:blipFill rotWithShape="1">
          <a:blip r:embed="rId3">
            <a:alphaModFix/>
          </a:blip>
          <a:srcRect/>
          <a:stretch/>
        </p:blipFill>
        <p:spPr>
          <a:xfrm>
            <a:off x="12451909" y="355600"/>
            <a:ext cx="13004801" cy="130048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3"/>
          <p:cNvSpPr txBox="1">
            <a:spLocks noGrp="1"/>
          </p:cNvSpPr>
          <p:nvPr>
            <p:ph type="title"/>
          </p:nvPr>
        </p:nvSpPr>
        <p:spPr>
          <a:xfrm>
            <a:off x="1206500" y="1270001"/>
            <a:ext cx="9779000" cy="2654300"/>
          </a:xfrm>
          <a:prstGeom prst="rect">
            <a:avLst/>
          </a:prstGeom>
          <a:noFill/>
          <a:ln>
            <a:noFill/>
          </a:ln>
        </p:spPr>
        <p:txBody>
          <a:bodyPr spcFirstLastPara="1" wrap="square" lIns="50800" tIns="50800" rIns="50800" bIns="50800" anchor="b" anchorCtr="0">
            <a:normAutofit/>
          </a:bodyPr>
          <a:lstStyle/>
          <a:p>
            <a:pPr marL="0" marR="0" lvl="0" indent="0" algn="l" rtl="0">
              <a:lnSpc>
                <a:spcPct val="80000"/>
              </a:lnSpc>
              <a:spcBef>
                <a:spcPts val="0"/>
              </a:spcBef>
              <a:spcAft>
                <a:spcPts val="0"/>
              </a:spcAft>
              <a:buClr>
                <a:srgbClr val="FFFFFF"/>
              </a:buClr>
              <a:buSzPts val="11600"/>
              <a:buFont typeface="Helvetica Neue"/>
              <a:buNone/>
            </a:pPr>
            <a:r>
              <a:rPr lang="en-US" sz="11600" dirty="0"/>
              <a:t>Agenda</a:t>
            </a:r>
            <a:endParaRPr dirty="0"/>
          </a:p>
        </p:txBody>
      </p:sp>
      <p:sp>
        <p:nvSpPr>
          <p:cNvPr id="91" name="Google Shape;91;p3"/>
          <p:cNvSpPr txBox="1">
            <a:spLocks noGrp="1"/>
          </p:cNvSpPr>
          <p:nvPr>
            <p:ph type="body" idx="1"/>
          </p:nvPr>
        </p:nvSpPr>
        <p:spPr>
          <a:xfrm>
            <a:off x="1206500" y="4381500"/>
            <a:ext cx="9156700" cy="7734299"/>
          </a:xfrm>
          <a:prstGeom prst="rect">
            <a:avLst/>
          </a:prstGeom>
          <a:noFill/>
          <a:ln>
            <a:noFill/>
          </a:ln>
        </p:spPr>
        <p:txBody>
          <a:bodyPr spcFirstLastPara="1" wrap="square" lIns="50800" tIns="50800" rIns="50800" bIns="50800" anchor="t" anchorCtr="0">
            <a:normAutofit fontScale="77500" lnSpcReduction="20000"/>
          </a:bodyPr>
          <a:lstStyle/>
          <a:p>
            <a:pPr marL="0" lvl="0" indent="0" algn="l" rtl="0">
              <a:lnSpc>
                <a:spcPct val="100000"/>
              </a:lnSpc>
              <a:spcBef>
                <a:spcPts val="0"/>
              </a:spcBef>
              <a:spcAft>
                <a:spcPts val="0"/>
              </a:spcAft>
              <a:buClr>
                <a:srgbClr val="FFFFFF"/>
              </a:buClr>
              <a:buSzPts val="2475"/>
              <a:buFont typeface="Helvetica Neue"/>
              <a:buNone/>
            </a:pPr>
            <a:r>
              <a:rPr lang="en-US" sz="3200" dirty="0"/>
              <a:t>Welcome to this presentation where we delve into the crucial aspects of the Mental Fitness Tracker ML Model. Our journey will cover a range of significant topics that shed light on the potential of this revolutionary project.</a:t>
            </a:r>
          </a:p>
          <a:p>
            <a:pPr marL="0" lvl="0" indent="0" algn="l" rtl="0">
              <a:lnSpc>
                <a:spcPct val="100000"/>
              </a:lnSpc>
              <a:spcBef>
                <a:spcPts val="0"/>
              </a:spcBef>
              <a:spcAft>
                <a:spcPts val="0"/>
              </a:spcAft>
              <a:buClr>
                <a:srgbClr val="FFFFFF"/>
              </a:buClr>
              <a:buSzPts val="2475"/>
              <a:buFont typeface="Helvetica Neue"/>
              <a:buNone/>
            </a:pPr>
            <a:endParaRPr lang="en-US" sz="3200" dirty="0"/>
          </a:p>
          <a:p>
            <a:pPr marL="0" lvl="0" indent="0" algn="l" rtl="0">
              <a:lnSpc>
                <a:spcPct val="100000"/>
              </a:lnSpc>
              <a:spcBef>
                <a:spcPts val="0"/>
              </a:spcBef>
              <a:spcAft>
                <a:spcPts val="0"/>
              </a:spcAft>
              <a:buClr>
                <a:srgbClr val="FFFFFF"/>
              </a:buClr>
              <a:buSzPts val="2475"/>
              <a:buFont typeface="Helvetica Neue"/>
              <a:buNone/>
            </a:pPr>
            <a:r>
              <a:rPr lang="en-US" sz="3200" dirty="0"/>
              <a:t>To begin, we'll offer an insightful overview of the model and its purpose, followed by a glimpse into the diverse audience it caters to. Discover how individuals, mental health professionals, and organizations can benefit immensely from its implementation.</a:t>
            </a:r>
          </a:p>
          <a:p>
            <a:pPr marL="0" lvl="0" indent="0" algn="l" rtl="0">
              <a:lnSpc>
                <a:spcPct val="100000"/>
              </a:lnSpc>
              <a:spcBef>
                <a:spcPts val="0"/>
              </a:spcBef>
              <a:spcAft>
                <a:spcPts val="0"/>
              </a:spcAft>
              <a:buClr>
                <a:srgbClr val="FFFFFF"/>
              </a:buClr>
              <a:buSzPts val="2475"/>
              <a:buFont typeface="Helvetica Neue"/>
              <a:buNone/>
            </a:pPr>
            <a:endParaRPr lang="en-US" sz="3200" dirty="0"/>
          </a:p>
          <a:p>
            <a:pPr marL="0" lvl="0" indent="0" algn="l" rtl="0">
              <a:lnSpc>
                <a:spcPct val="100000"/>
              </a:lnSpc>
              <a:spcBef>
                <a:spcPts val="0"/>
              </a:spcBef>
              <a:spcAft>
                <a:spcPts val="0"/>
              </a:spcAft>
              <a:buClr>
                <a:srgbClr val="FFFFFF"/>
              </a:buClr>
              <a:buSzPts val="2475"/>
              <a:buFont typeface="Helvetica Neue"/>
              <a:buNone/>
            </a:pPr>
            <a:r>
              <a:rPr lang="en-US" sz="3200" dirty="0"/>
              <a:t>Delving deeper, we'll unveil the unique solution and value proposition that the Mental Fitness Tracker ML Model brings to the table. Explore the myriad customization options available to tailor the model according to specific needs.</a:t>
            </a:r>
          </a:p>
          <a:p>
            <a:pPr marL="0" lvl="0" indent="0" algn="l" rtl="0">
              <a:lnSpc>
                <a:spcPct val="100000"/>
              </a:lnSpc>
              <a:spcBef>
                <a:spcPts val="0"/>
              </a:spcBef>
              <a:spcAft>
                <a:spcPts val="0"/>
              </a:spcAft>
              <a:buClr>
                <a:srgbClr val="FFFFFF"/>
              </a:buClr>
              <a:buSzPts val="2475"/>
              <a:buFont typeface="Helvetica Neue"/>
              <a:buNone/>
            </a:pPr>
            <a:endParaRPr lang="en-US" sz="3200" dirty="0"/>
          </a:p>
          <a:p>
            <a:pPr marL="0" lvl="0" indent="0" algn="l" rtl="0">
              <a:lnSpc>
                <a:spcPct val="100000"/>
              </a:lnSpc>
              <a:spcBef>
                <a:spcPts val="0"/>
              </a:spcBef>
              <a:spcAft>
                <a:spcPts val="0"/>
              </a:spcAft>
              <a:buClr>
                <a:srgbClr val="FFFFFF"/>
              </a:buClr>
              <a:buSzPts val="2475"/>
              <a:buFont typeface="Helvetica Neue"/>
              <a:buNone/>
            </a:pPr>
            <a:r>
              <a:rPr lang="en-US" sz="3200" dirty="0"/>
              <a:t>Throughout our session, we'll captivate your attention with real-world examples and compelling case studies, showcasing the profound impact this model can have on mental health and overall well-being. Witness firsthand how the cutting-edge realm of machine learning intertwines with the sphere of mental health, driving innovation and progress.</a:t>
            </a:r>
            <a:endParaRPr sz="6600" dirty="0"/>
          </a:p>
        </p:txBody>
      </p:sp>
      <p:pic>
        <p:nvPicPr>
          <p:cNvPr id="92" name="Google Shape;92;p3" descr="79afa403-aedd-4660-a075-5b875061dea7.png"/>
          <p:cNvPicPr preferRelativeResize="0"/>
          <p:nvPr/>
        </p:nvPicPr>
        <p:blipFill rotWithShape="1">
          <a:blip r:embed="rId3">
            <a:alphaModFix/>
          </a:blip>
          <a:srcRect/>
          <a:stretch/>
        </p:blipFill>
        <p:spPr>
          <a:xfrm>
            <a:off x="11134328" y="355600"/>
            <a:ext cx="13004801" cy="130048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4"/>
          <p:cNvSpPr txBox="1">
            <a:spLocks noGrp="1"/>
          </p:cNvSpPr>
          <p:nvPr>
            <p:ph type="title"/>
          </p:nvPr>
        </p:nvSpPr>
        <p:spPr>
          <a:xfrm>
            <a:off x="1206501" y="2171700"/>
            <a:ext cx="7423150" cy="2391539"/>
          </a:xfrm>
          <a:prstGeom prst="rect">
            <a:avLst/>
          </a:prstGeom>
          <a:noFill/>
          <a:ln>
            <a:noFill/>
          </a:ln>
        </p:spPr>
        <p:txBody>
          <a:bodyPr spcFirstLastPara="1" wrap="square" lIns="50800" tIns="50800" rIns="50800" bIns="50800" anchor="b" anchorCtr="0">
            <a:normAutofit fontScale="90000"/>
          </a:bodyPr>
          <a:lstStyle/>
          <a:p>
            <a:pPr marL="0" marR="0" lvl="0" indent="0" algn="l" rtl="0">
              <a:lnSpc>
                <a:spcPct val="80000"/>
              </a:lnSpc>
              <a:spcBef>
                <a:spcPts val="0"/>
              </a:spcBef>
              <a:spcAft>
                <a:spcPts val="0"/>
              </a:spcAft>
              <a:buClr>
                <a:srgbClr val="FFFFFF"/>
              </a:buClr>
              <a:buSzPts val="11484"/>
              <a:buFont typeface="Helvetica Neue"/>
              <a:buNone/>
            </a:pPr>
            <a:r>
              <a:rPr lang="en-US" sz="11484" dirty="0"/>
              <a:t>Project Overview</a:t>
            </a:r>
            <a:endParaRPr dirty="0"/>
          </a:p>
        </p:txBody>
      </p:sp>
      <p:sp>
        <p:nvSpPr>
          <p:cNvPr id="98" name="Google Shape;98;p4"/>
          <p:cNvSpPr txBox="1">
            <a:spLocks noGrp="1"/>
          </p:cNvSpPr>
          <p:nvPr>
            <p:ph type="body" idx="1"/>
          </p:nvPr>
        </p:nvSpPr>
        <p:spPr>
          <a:xfrm>
            <a:off x="596580" y="5133032"/>
            <a:ext cx="10388920" cy="7309947"/>
          </a:xfrm>
          <a:prstGeom prst="rect">
            <a:avLst/>
          </a:prstGeom>
          <a:noFill/>
          <a:ln>
            <a:noFill/>
          </a:ln>
        </p:spPr>
        <p:txBody>
          <a:bodyPr spcFirstLastPara="1" wrap="square" lIns="50800" tIns="50800" rIns="50800" bIns="50800" anchor="t" anchorCtr="0">
            <a:normAutofit fontScale="92500" lnSpcReduction="10000"/>
          </a:bodyPr>
          <a:lstStyle/>
          <a:p>
            <a:pPr marL="947950" lvl="0" indent="-840381" algn="l" rtl="0">
              <a:lnSpc>
                <a:spcPct val="100000"/>
              </a:lnSpc>
              <a:spcBef>
                <a:spcPts val="0"/>
              </a:spcBef>
              <a:spcAft>
                <a:spcPts val="0"/>
              </a:spcAft>
              <a:buClr>
                <a:srgbClr val="D1D5DB"/>
              </a:buClr>
              <a:buSzPts val="5209"/>
              <a:buFont typeface="Helvetica Neue"/>
              <a:buChar char="•"/>
            </a:pPr>
            <a:r>
              <a:rPr lang="en-US" sz="4235" dirty="0"/>
              <a:t>The Mental Fitness Tracker ML Model is designed to track and assess mental well-being using machine learning techniques.</a:t>
            </a:r>
          </a:p>
          <a:p>
            <a:pPr marL="947950" lvl="0" indent="-840381" algn="l" rtl="0">
              <a:lnSpc>
                <a:spcPct val="100000"/>
              </a:lnSpc>
              <a:spcBef>
                <a:spcPts val="0"/>
              </a:spcBef>
              <a:spcAft>
                <a:spcPts val="0"/>
              </a:spcAft>
              <a:buClr>
                <a:srgbClr val="D1D5DB"/>
              </a:buClr>
              <a:buSzPts val="5209"/>
              <a:buFont typeface="Helvetica Neue"/>
              <a:buChar char="•"/>
            </a:pPr>
            <a:endParaRPr dirty="0"/>
          </a:p>
          <a:p>
            <a:pPr marL="947950" lvl="0" indent="-840381" algn="l" rtl="0">
              <a:lnSpc>
                <a:spcPct val="100000"/>
              </a:lnSpc>
              <a:spcBef>
                <a:spcPts val="0"/>
              </a:spcBef>
              <a:spcAft>
                <a:spcPts val="0"/>
              </a:spcAft>
              <a:buClr>
                <a:srgbClr val="D1D5DB"/>
              </a:buClr>
              <a:buSzPts val="5209"/>
              <a:buFont typeface="Helvetica Neue"/>
              <a:buChar char="•"/>
            </a:pPr>
            <a:r>
              <a:rPr lang="en-US" sz="4235" dirty="0"/>
              <a:t>The model analyzes various input features to predict mental fitness levels.</a:t>
            </a:r>
          </a:p>
          <a:p>
            <a:pPr marL="947950" lvl="0" indent="-840381" algn="l" rtl="0">
              <a:lnSpc>
                <a:spcPct val="100000"/>
              </a:lnSpc>
              <a:spcBef>
                <a:spcPts val="0"/>
              </a:spcBef>
              <a:spcAft>
                <a:spcPts val="0"/>
              </a:spcAft>
              <a:buClr>
                <a:srgbClr val="D1D5DB"/>
              </a:buClr>
              <a:buSzPts val="5209"/>
              <a:buFont typeface="Helvetica Neue"/>
              <a:buChar char="•"/>
            </a:pPr>
            <a:endParaRPr dirty="0"/>
          </a:p>
          <a:p>
            <a:pPr marL="947950" lvl="0" indent="-840381" algn="l" rtl="0">
              <a:lnSpc>
                <a:spcPct val="100000"/>
              </a:lnSpc>
              <a:spcBef>
                <a:spcPts val="0"/>
              </a:spcBef>
              <a:spcAft>
                <a:spcPts val="0"/>
              </a:spcAft>
              <a:buClr>
                <a:srgbClr val="D1D5DB"/>
              </a:buClr>
              <a:buSzPts val="5209"/>
              <a:buFont typeface="Helvetica Neue"/>
              <a:buChar char="•"/>
            </a:pPr>
            <a:r>
              <a:rPr lang="en-US" sz="4235" dirty="0"/>
              <a:t>The project aims to provide individuals and mental health professionals with insights into mental well-being.</a:t>
            </a:r>
            <a:endParaRPr dirty="0"/>
          </a:p>
        </p:txBody>
      </p:sp>
      <p:pic>
        <p:nvPicPr>
          <p:cNvPr id="99" name="Google Shape;99;p4" descr="c801af7a-036e-426e-bb52-49937b07f7c5.png"/>
          <p:cNvPicPr preferRelativeResize="0"/>
          <p:nvPr/>
        </p:nvPicPr>
        <p:blipFill rotWithShape="1">
          <a:blip r:embed="rId3">
            <a:alphaModFix/>
          </a:blip>
          <a:srcRect/>
          <a:stretch/>
        </p:blipFill>
        <p:spPr>
          <a:xfrm>
            <a:off x="12141082" y="355600"/>
            <a:ext cx="13004801" cy="130048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5"/>
          <p:cNvSpPr txBox="1">
            <a:spLocks noGrp="1"/>
          </p:cNvSpPr>
          <p:nvPr>
            <p:ph type="title"/>
          </p:nvPr>
        </p:nvSpPr>
        <p:spPr>
          <a:xfrm>
            <a:off x="1206500" y="1885950"/>
            <a:ext cx="8051800" cy="2209800"/>
          </a:xfrm>
          <a:prstGeom prst="rect">
            <a:avLst/>
          </a:prstGeom>
          <a:noFill/>
          <a:ln>
            <a:noFill/>
          </a:ln>
        </p:spPr>
        <p:txBody>
          <a:bodyPr spcFirstLastPara="1" wrap="square" lIns="50800" tIns="50800" rIns="50800" bIns="50800" anchor="b" anchorCtr="0">
            <a:noAutofit/>
          </a:bodyPr>
          <a:lstStyle/>
          <a:p>
            <a:pPr marL="0" marR="0" lvl="0" indent="0" algn="l" rtl="0">
              <a:lnSpc>
                <a:spcPct val="80000"/>
              </a:lnSpc>
              <a:spcBef>
                <a:spcPts val="0"/>
              </a:spcBef>
              <a:spcAft>
                <a:spcPts val="0"/>
              </a:spcAft>
              <a:buClr>
                <a:srgbClr val="FFFFFF"/>
              </a:buClr>
              <a:buSzPts val="11100"/>
              <a:buFont typeface="Helvetica Neue"/>
              <a:buNone/>
            </a:pPr>
            <a:r>
              <a:rPr lang="en-US" sz="9600" dirty="0"/>
              <a:t>End User of the Project</a:t>
            </a:r>
            <a:endParaRPr sz="7200" dirty="0"/>
          </a:p>
        </p:txBody>
      </p:sp>
      <p:sp>
        <p:nvSpPr>
          <p:cNvPr id="105" name="Google Shape;105;p5"/>
          <p:cNvSpPr txBox="1">
            <a:spLocks noGrp="1"/>
          </p:cNvSpPr>
          <p:nvPr>
            <p:ph type="body" idx="1"/>
          </p:nvPr>
        </p:nvSpPr>
        <p:spPr>
          <a:xfrm>
            <a:off x="797695" y="5181600"/>
            <a:ext cx="9779001" cy="7357568"/>
          </a:xfrm>
          <a:prstGeom prst="rect">
            <a:avLst/>
          </a:prstGeom>
          <a:noFill/>
          <a:ln>
            <a:noFill/>
          </a:ln>
        </p:spPr>
        <p:txBody>
          <a:bodyPr spcFirstLastPara="1" wrap="square" lIns="50800" tIns="50800" rIns="50800" bIns="50800" anchor="t" anchorCtr="0">
            <a:normAutofit/>
          </a:bodyPr>
          <a:lstStyle/>
          <a:p>
            <a:pPr marL="677108" lvl="0" indent="-600272" algn="l" rtl="0">
              <a:lnSpc>
                <a:spcPct val="100000"/>
              </a:lnSpc>
              <a:spcBef>
                <a:spcPts val="0"/>
              </a:spcBef>
              <a:spcAft>
                <a:spcPts val="0"/>
              </a:spcAft>
              <a:buClr>
                <a:srgbClr val="D1D5DB"/>
              </a:buClr>
              <a:buSzPts val="3721"/>
              <a:buFont typeface="Helvetica Neue"/>
              <a:buChar char="•"/>
            </a:pPr>
            <a:r>
              <a:rPr lang="en-US" sz="3200" dirty="0"/>
              <a:t>The Mental Fitness Tracker ML Model targets individuals, mental health professionals, and organizations.</a:t>
            </a:r>
            <a:endParaRPr sz="6000" dirty="0"/>
          </a:p>
          <a:p>
            <a:pPr marL="677108" lvl="0" indent="-600272" algn="l" rtl="0">
              <a:lnSpc>
                <a:spcPct val="100000"/>
              </a:lnSpc>
              <a:spcBef>
                <a:spcPts val="0"/>
              </a:spcBef>
              <a:spcAft>
                <a:spcPts val="0"/>
              </a:spcAft>
              <a:buClr>
                <a:srgbClr val="D1D5DB"/>
              </a:buClr>
              <a:buSzPts val="3721"/>
              <a:buFont typeface="Helvetica Neue"/>
              <a:buChar char="•"/>
            </a:pPr>
            <a:r>
              <a:rPr lang="en-US" sz="3200" dirty="0"/>
              <a:t>Individuals can track and monitor their mental fitness levels over time.</a:t>
            </a:r>
            <a:endParaRPr sz="6000" dirty="0"/>
          </a:p>
          <a:p>
            <a:pPr marL="677108" lvl="0" indent="-600272" algn="l" rtl="0">
              <a:lnSpc>
                <a:spcPct val="100000"/>
              </a:lnSpc>
              <a:spcBef>
                <a:spcPts val="0"/>
              </a:spcBef>
              <a:spcAft>
                <a:spcPts val="0"/>
              </a:spcAft>
              <a:buClr>
                <a:srgbClr val="D1D5DB"/>
              </a:buClr>
              <a:buSzPts val="3721"/>
              <a:buFont typeface="Helvetica Neue"/>
              <a:buChar char="•"/>
            </a:pPr>
            <a:r>
              <a:rPr lang="en-US" sz="3200" dirty="0"/>
              <a:t>Mental health professionals can utilize the model to gain insights and support their assessment processes.</a:t>
            </a:r>
            <a:endParaRPr sz="6000" dirty="0"/>
          </a:p>
          <a:p>
            <a:pPr marL="677108" lvl="0" indent="-600272" algn="l" rtl="0">
              <a:lnSpc>
                <a:spcPct val="100000"/>
              </a:lnSpc>
              <a:spcBef>
                <a:spcPts val="0"/>
              </a:spcBef>
              <a:spcAft>
                <a:spcPts val="0"/>
              </a:spcAft>
              <a:buClr>
                <a:srgbClr val="D1D5DB"/>
              </a:buClr>
              <a:buSzPts val="3721"/>
              <a:buFont typeface="Helvetica Neue"/>
              <a:buChar char="•"/>
            </a:pPr>
            <a:r>
              <a:rPr lang="en-US" sz="3200" dirty="0"/>
              <a:t>Organizations can use the model to evaluate the mental well-being of their employees and implement appropriate interventions.</a:t>
            </a:r>
            <a:endParaRPr sz="6000" dirty="0"/>
          </a:p>
        </p:txBody>
      </p:sp>
      <p:pic>
        <p:nvPicPr>
          <p:cNvPr id="106" name="Google Shape;106;p5" descr="efc7c1fc-f6cb-4470-a26d-4ccd54468599.png"/>
          <p:cNvPicPr preferRelativeResize="0"/>
          <p:nvPr/>
        </p:nvPicPr>
        <p:blipFill rotWithShape="1">
          <a:blip r:embed="rId3">
            <a:alphaModFix/>
          </a:blip>
          <a:srcRect/>
          <a:stretch/>
        </p:blipFill>
        <p:spPr>
          <a:xfrm>
            <a:off x="11532626" y="586135"/>
            <a:ext cx="13004801" cy="1300480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p:fade thruBlk="1"/>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6"/>
          <p:cNvSpPr txBox="1">
            <a:spLocks noGrp="1"/>
          </p:cNvSpPr>
          <p:nvPr>
            <p:ph type="title"/>
          </p:nvPr>
        </p:nvSpPr>
        <p:spPr>
          <a:xfrm>
            <a:off x="611740" y="1733549"/>
            <a:ext cx="10458281" cy="2616567"/>
          </a:xfrm>
          <a:prstGeom prst="rect">
            <a:avLst/>
          </a:prstGeom>
          <a:noFill/>
          <a:ln>
            <a:noFill/>
          </a:ln>
        </p:spPr>
        <p:txBody>
          <a:bodyPr spcFirstLastPara="1" wrap="square" lIns="50800" tIns="50800" rIns="50800" bIns="50800" anchor="b" anchorCtr="0">
            <a:normAutofit fontScale="90000"/>
          </a:bodyPr>
          <a:lstStyle/>
          <a:p>
            <a:pPr marL="0" marR="0" lvl="0" indent="0" algn="l" rtl="0">
              <a:lnSpc>
                <a:spcPct val="80000"/>
              </a:lnSpc>
              <a:spcBef>
                <a:spcPts val="0"/>
              </a:spcBef>
              <a:spcAft>
                <a:spcPts val="0"/>
              </a:spcAft>
              <a:buClr>
                <a:srgbClr val="FFFFFF"/>
              </a:buClr>
              <a:buSzPts val="10464"/>
              <a:buFont typeface="Helvetica Neue"/>
              <a:buNone/>
            </a:pPr>
            <a:r>
              <a:rPr lang="en-US" sz="10464" dirty="0"/>
              <a:t>Solution and Its Value Proposition</a:t>
            </a:r>
            <a:endParaRPr dirty="0"/>
          </a:p>
        </p:txBody>
      </p:sp>
      <p:sp>
        <p:nvSpPr>
          <p:cNvPr id="112" name="Google Shape;112;p6"/>
          <p:cNvSpPr txBox="1">
            <a:spLocks noGrp="1"/>
          </p:cNvSpPr>
          <p:nvPr>
            <p:ph type="body" idx="1"/>
          </p:nvPr>
        </p:nvSpPr>
        <p:spPr>
          <a:xfrm>
            <a:off x="148417" y="4965076"/>
            <a:ext cx="10921604" cy="7404915"/>
          </a:xfrm>
          <a:prstGeom prst="rect">
            <a:avLst/>
          </a:prstGeom>
          <a:noFill/>
          <a:ln>
            <a:noFill/>
          </a:ln>
        </p:spPr>
        <p:txBody>
          <a:bodyPr spcFirstLastPara="1" wrap="square" lIns="50800" tIns="50800" rIns="50800" bIns="50800" anchor="t" anchorCtr="0">
            <a:normAutofit lnSpcReduction="10000"/>
          </a:bodyPr>
          <a:lstStyle/>
          <a:p>
            <a:pPr marL="750974" lvl="0" indent="-665756" algn="l" rtl="0">
              <a:lnSpc>
                <a:spcPct val="100000"/>
              </a:lnSpc>
              <a:spcBef>
                <a:spcPts val="0"/>
              </a:spcBef>
              <a:spcAft>
                <a:spcPts val="0"/>
              </a:spcAft>
              <a:buClr>
                <a:srgbClr val="D1D5DB"/>
              </a:buClr>
              <a:buSzPts val="4127"/>
              <a:buFont typeface="Helvetica Neue"/>
              <a:buChar char="•"/>
            </a:pPr>
            <a:r>
              <a:rPr lang="en-US" sz="3355" dirty="0"/>
              <a:t>The Mental Fitness Tracker ML Model offers an automated and data-driven solution for mental fitness assessment.</a:t>
            </a:r>
            <a:endParaRPr lang="en-US" dirty="0"/>
          </a:p>
          <a:p>
            <a:pPr marL="750974" lvl="0" indent="-665756" algn="l" rtl="0">
              <a:lnSpc>
                <a:spcPct val="100000"/>
              </a:lnSpc>
              <a:spcBef>
                <a:spcPts val="0"/>
              </a:spcBef>
              <a:spcAft>
                <a:spcPts val="0"/>
              </a:spcAft>
              <a:buClr>
                <a:srgbClr val="D1D5DB"/>
              </a:buClr>
              <a:buSzPts val="4127"/>
              <a:buFont typeface="Helvetica Neue"/>
              <a:buChar char="•"/>
            </a:pPr>
            <a:r>
              <a:rPr lang="en-US" sz="3355" dirty="0"/>
              <a:t>The model provides accurate predictions of mental fitness based on input data.</a:t>
            </a:r>
          </a:p>
          <a:p>
            <a:pPr marL="750974" lvl="0" indent="-665756" algn="l" rtl="0">
              <a:lnSpc>
                <a:spcPct val="100000"/>
              </a:lnSpc>
              <a:spcBef>
                <a:spcPts val="0"/>
              </a:spcBef>
              <a:spcAft>
                <a:spcPts val="0"/>
              </a:spcAft>
              <a:buClr>
                <a:srgbClr val="D1D5DB"/>
              </a:buClr>
              <a:buSzPts val="4127"/>
              <a:buFont typeface="Helvetica Neue"/>
              <a:buChar char="•"/>
            </a:pPr>
            <a:endParaRPr lang="en-US" dirty="0"/>
          </a:p>
          <a:p>
            <a:pPr marL="750974" lvl="0" indent="-665756" algn="l" rtl="0">
              <a:lnSpc>
                <a:spcPct val="100000"/>
              </a:lnSpc>
              <a:spcBef>
                <a:spcPts val="0"/>
              </a:spcBef>
              <a:spcAft>
                <a:spcPts val="0"/>
              </a:spcAft>
              <a:buClr>
                <a:srgbClr val="D1D5DB"/>
              </a:buClr>
              <a:buSzPts val="4127"/>
              <a:buFont typeface="Helvetica Neue"/>
              <a:buChar char="•"/>
            </a:pPr>
            <a:r>
              <a:rPr lang="en-US" sz="3355" dirty="0"/>
              <a:t>Value Proposition:</a:t>
            </a:r>
            <a:endParaRPr dirty="0"/>
          </a:p>
          <a:p>
            <a:pPr marL="1029866" lvl="1" indent="-665757" algn="l" rtl="0">
              <a:lnSpc>
                <a:spcPct val="100000"/>
              </a:lnSpc>
              <a:spcBef>
                <a:spcPts val="0"/>
              </a:spcBef>
              <a:spcAft>
                <a:spcPts val="0"/>
              </a:spcAft>
              <a:buClr>
                <a:srgbClr val="D1D5DB"/>
              </a:buClr>
              <a:buSzPts val="4127"/>
              <a:buFont typeface="Helvetica Neue"/>
              <a:buChar char="•"/>
            </a:pPr>
            <a:r>
              <a:rPr lang="en-US" sz="3355" dirty="0">
                <a:solidFill>
                  <a:schemeClr val="bg1">
                    <a:lumMod val="75000"/>
                  </a:schemeClr>
                </a:solidFill>
              </a:rPr>
              <a:t>Enables individuals to gain self-awareness and make informed decisions to improve mental well-being.</a:t>
            </a:r>
            <a:endParaRPr dirty="0">
              <a:solidFill>
                <a:schemeClr val="bg1">
                  <a:lumMod val="75000"/>
                </a:schemeClr>
              </a:solidFill>
            </a:endParaRPr>
          </a:p>
          <a:p>
            <a:pPr marL="1029866" lvl="1" indent="-665757" algn="l" rtl="0">
              <a:lnSpc>
                <a:spcPct val="100000"/>
              </a:lnSpc>
              <a:spcBef>
                <a:spcPts val="0"/>
              </a:spcBef>
              <a:spcAft>
                <a:spcPts val="0"/>
              </a:spcAft>
              <a:buClr>
                <a:srgbClr val="D1D5DB"/>
              </a:buClr>
              <a:buSzPts val="4127"/>
              <a:buFont typeface="Helvetica Neue"/>
              <a:buChar char="•"/>
            </a:pPr>
            <a:r>
              <a:rPr lang="en-US" sz="3355" dirty="0">
                <a:solidFill>
                  <a:schemeClr val="bg1">
                    <a:lumMod val="75000"/>
                  </a:schemeClr>
                </a:solidFill>
              </a:rPr>
              <a:t>Assists mental health professionals in assessing and monitoring the mental fitness of their clients.</a:t>
            </a:r>
            <a:endParaRPr dirty="0">
              <a:solidFill>
                <a:schemeClr val="bg1">
                  <a:lumMod val="75000"/>
                </a:schemeClr>
              </a:solidFill>
            </a:endParaRPr>
          </a:p>
          <a:p>
            <a:pPr marL="1029866" lvl="1" indent="-665757" algn="l" rtl="0">
              <a:lnSpc>
                <a:spcPct val="100000"/>
              </a:lnSpc>
              <a:spcBef>
                <a:spcPts val="0"/>
              </a:spcBef>
              <a:spcAft>
                <a:spcPts val="0"/>
              </a:spcAft>
              <a:buClr>
                <a:srgbClr val="D1D5DB"/>
              </a:buClr>
              <a:buSzPts val="4127"/>
              <a:buFont typeface="Helvetica Neue"/>
              <a:buChar char="•"/>
            </a:pPr>
            <a:r>
              <a:rPr lang="en-US" sz="3355" dirty="0">
                <a:solidFill>
                  <a:schemeClr val="bg1">
                    <a:lumMod val="75000"/>
                  </a:schemeClr>
                </a:solidFill>
              </a:rPr>
              <a:t>Helps organizations prioritize mental health initiatives and create supportive environments.</a:t>
            </a:r>
            <a:endParaRPr dirty="0">
              <a:solidFill>
                <a:schemeClr val="bg1">
                  <a:lumMod val="75000"/>
                </a:schemeClr>
              </a:solidFill>
            </a:endParaRPr>
          </a:p>
        </p:txBody>
      </p:sp>
      <p:pic>
        <p:nvPicPr>
          <p:cNvPr id="113" name="Google Shape;113;p6" descr="36acb624-770f-4de6-8bcf-95f6c7b5b235.png"/>
          <p:cNvPicPr preferRelativeResize="0"/>
          <p:nvPr/>
        </p:nvPicPr>
        <p:blipFill rotWithShape="1">
          <a:blip r:embed="rId3">
            <a:alphaModFix/>
          </a:blip>
          <a:srcRect/>
          <a:stretch/>
        </p:blipFill>
        <p:spPr>
          <a:xfrm>
            <a:off x="11530510" y="538146"/>
            <a:ext cx="13004801" cy="1300480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14:flip dir="l"/>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7"/>
          <p:cNvSpPr txBox="1">
            <a:spLocks noGrp="1"/>
          </p:cNvSpPr>
          <p:nvPr>
            <p:ph type="title"/>
          </p:nvPr>
        </p:nvSpPr>
        <p:spPr>
          <a:xfrm>
            <a:off x="1206500" y="1790700"/>
            <a:ext cx="9779000" cy="1435100"/>
          </a:xfrm>
          <a:prstGeom prst="rect">
            <a:avLst/>
          </a:prstGeom>
          <a:noFill/>
          <a:ln>
            <a:noFill/>
          </a:ln>
        </p:spPr>
        <p:txBody>
          <a:bodyPr spcFirstLastPara="1" wrap="square" lIns="50800" tIns="50800" rIns="50800" bIns="50800" anchor="t" anchorCtr="0">
            <a:normAutofit/>
          </a:bodyPr>
          <a:lstStyle/>
          <a:p>
            <a:pPr marL="0" marR="0" lvl="0" indent="0" algn="l" rtl="0">
              <a:lnSpc>
                <a:spcPct val="80000"/>
              </a:lnSpc>
              <a:spcBef>
                <a:spcPts val="0"/>
              </a:spcBef>
              <a:spcAft>
                <a:spcPts val="0"/>
              </a:spcAft>
              <a:buClr>
                <a:srgbClr val="FFFFFF"/>
              </a:buClr>
              <a:buSzPts val="4988"/>
              <a:buFont typeface="Helvetica Neue"/>
              <a:buNone/>
            </a:pPr>
            <a:r>
              <a:rPr lang="en-US" sz="4988" dirty="0"/>
              <a:t>How Do I Customize the Project?</a:t>
            </a:r>
            <a:endParaRPr dirty="0"/>
          </a:p>
        </p:txBody>
      </p:sp>
      <p:sp>
        <p:nvSpPr>
          <p:cNvPr id="119" name="Google Shape;119;p7"/>
          <p:cNvSpPr txBox="1">
            <a:spLocks noGrp="1"/>
          </p:cNvSpPr>
          <p:nvPr>
            <p:ph type="body" idx="2"/>
          </p:nvPr>
        </p:nvSpPr>
        <p:spPr>
          <a:xfrm>
            <a:off x="1054100" y="3810354"/>
            <a:ext cx="9556750" cy="8343546"/>
          </a:xfrm>
          <a:prstGeom prst="rect">
            <a:avLst/>
          </a:prstGeom>
          <a:noFill/>
          <a:ln>
            <a:noFill/>
          </a:ln>
        </p:spPr>
        <p:txBody>
          <a:bodyPr spcFirstLastPara="1" wrap="square" lIns="50800" tIns="50800" rIns="50800" bIns="50800" anchor="t" anchorCtr="0">
            <a:normAutofit fontScale="92500"/>
          </a:bodyPr>
          <a:lstStyle/>
          <a:p>
            <a:pPr marL="972573" lvl="0" indent="-862209" algn="l" rtl="0">
              <a:lnSpc>
                <a:spcPct val="100000"/>
              </a:lnSpc>
              <a:spcBef>
                <a:spcPts val="0"/>
              </a:spcBef>
              <a:spcAft>
                <a:spcPts val="0"/>
              </a:spcAft>
              <a:buClr>
                <a:srgbClr val="D1D5DB"/>
              </a:buClr>
              <a:buSzPts val="5344"/>
              <a:buFont typeface="Helvetica Neue"/>
              <a:buChar char="•"/>
            </a:pPr>
            <a:r>
              <a:rPr lang="en-US" sz="4345" b="1" dirty="0"/>
              <a:t>The Mental Fitness Tracker ML Model can be customized to accommodate specific requirements.</a:t>
            </a:r>
          </a:p>
          <a:p>
            <a:pPr marL="972573" lvl="0" indent="-862209" algn="l" rtl="0">
              <a:lnSpc>
                <a:spcPct val="100000"/>
              </a:lnSpc>
              <a:spcBef>
                <a:spcPts val="0"/>
              </a:spcBef>
              <a:spcAft>
                <a:spcPts val="0"/>
              </a:spcAft>
              <a:buClr>
                <a:srgbClr val="D1D5DB"/>
              </a:buClr>
              <a:buSzPts val="5344"/>
              <a:buFont typeface="Helvetica Neue"/>
              <a:buChar char="•"/>
            </a:pPr>
            <a:endParaRPr dirty="0"/>
          </a:p>
          <a:p>
            <a:pPr marL="972573" lvl="0" indent="-862209" algn="l" rtl="0">
              <a:lnSpc>
                <a:spcPct val="100000"/>
              </a:lnSpc>
              <a:spcBef>
                <a:spcPts val="0"/>
              </a:spcBef>
              <a:spcAft>
                <a:spcPts val="0"/>
              </a:spcAft>
              <a:buClr>
                <a:srgbClr val="D1D5DB"/>
              </a:buClr>
              <a:buSzPts val="5344"/>
              <a:buFont typeface="Helvetica Neue"/>
              <a:buChar char="•"/>
            </a:pPr>
            <a:r>
              <a:rPr lang="en-US" sz="4345" b="1" dirty="0"/>
              <a:t>Users can modify the input features to include additional metrics relevant to their context.</a:t>
            </a:r>
          </a:p>
          <a:p>
            <a:pPr marL="972573" lvl="0" indent="-862209" algn="l" rtl="0">
              <a:lnSpc>
                <a:spcPct val="100000"/>
              </a:lnSpc>
              <a:spcBef>
                <a:spcPts val="0"/>
              </a:spcBef>
              <a:spcAft>
                <a:spcPts val="0"/>
              </a:spcAft>
              <a:buClr>
                <a:srgbClr val="D1D5DB"/>
              </a:buClr>
              <a:buSzPts val="5344"/>
              <a:buFont typeface="Helvetica Neue"/>
              <a:buChar char="•"/>
            </a:pPr>
            <a:endParaRPr dirty="0"/>
          </a:p>
          <a:p>
            <a:pPr marL="972573" lvl="0" indent="-862209" algn="l" rtl="0">
              <a:lnSpc>
                <a:spcPct val="100000"/>
              </a:lnSpc>
              <a:spcBef>
                <a:spcPts val="0"/>
              </a:spcBef>
              <a:spcAft>
                <a:spcPts val="0"/>
              </a:spcAft>
              <a:buClr>
                <a:srgbClr val="D1D5DB"/>
              </a:buClr>
              <a:buSzPts val="5344"/>
              <a:buFont typeface="Helvetica Neue"/>
              <a:buChar char="•"/>
            </a:pPr>
            <a:r>
              <a:rPr lang="en-US" sz="4345" b="1" dirty="0"/>
              <a:t>The model allows flexibility in adapting to different populations and mental health frameworks.</a:t>
            </a:r>
            <a:endParaRPr dirty="0"/>
          </a:p>
        </p:txBody>
      </p:sp>
      <p:pic>
        <p:nvPicPr>
          <p:cNvPr id="120" name="Google Shape;120;p7" descr="65aa4cd8-2a09-48c6-8ac0-839f865df8c1.png"/>
          <p:cNvPicPr preferRelativeResize="0"/>
          <p:nvPr/>
        </p:nvPicPr>
        <p:blipFill rotWithShape="1">
          <a:blip r:embed="rId3">
            <a:alphaModFix/>
          </a:blip>
          <a:srcRect/>
          <a:stretch/>
        </p:blipFill>
        <p:spPr>
          <a:xfrm>
            <a:off x="11665492" y="362545"/>
            <a:ext cx="13004801" cy="1300480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8"/>
          <p:cNvSpPr txBox="1">
            <a:spLocks noGrp="1"/>
          </p:cNvSpPr>
          <p:nvPr>
            <p:ph type="title"/>
          </p:nvPr>
        </p:nvSpPr>
        <p:spPr>
          <a:xfrm>
            <a:off x="1206500" y="952500"/>
            <a:ext cx="9779000" cy="1435100"/>
          </a:xfrm>
          <a:prstGeom prst="rect">
            <a:avLst/>
          </a:prstGeom>
          <a:noFill/>
          <a:ln>
            <a:noFill/>
          </a:ln>
        </p:spPr>
        <p:txBody>
          <a:bodyPr spcFirstLastPara="1" wrap="square" lIns="50800" tIns="50800" rIns="50800" bIns="50800" anchor="t" anchorCtr="0">
            <a:normAutofit/>
          </a:bodyPr>
          <a:lstStyle/>
          <a:p>
            <a:pPr marL="0" lvl="0" indent="0" algn="l" rtl="0">
              <a:lnSpc>
                <a:spcPct val="80000"/>
              </a:lnSpc>
              <a:spcBef>
                <a:spcPts val="0"/>
              </a:spcBef>
              <a:spcAft>
                <a:spcPts val="0"/>
              </a:spcAft>
              <a:buClr>
                <a:srgbClr val="FFFFFF"/>
              </a:buClr>
              <a:buSzPts val="8500"/>
              <a:buFont typeface="Helvetica Neue"/>
              <a:buNone/>
            </a:pPr>
            <a:r>
              <a:rPr lang="en-US" sz="8500" b="1" i="0" u="none" strike="noStrike" cap="none">
                <a:solidFill>
                  <a:srgbClr val="FFFFFF"/>
                </a:solidFill>
                <a:latin typeface="Helvetica Neue"/>
                <a:ea typeface="Helvetica Neue"/>
                <a:cs typeface="Helvetica Neue"/>
                <a:sym typeface="Helvetica Neue"/>
              </a:rPr>
              <a:t>Modelling</a:t>
            </a:r>
            <a:endParaRPr/>
          </a:p>
        </p:txBody>
      </p:sp>
      <p:sp>
        <p:nvSpPr>
          <p:cNvPr id="126" name="Google Shape;126;p8"/>
          <p:cNvSpPr txBox="1">
            <a:spLocks noGrp="1"/>
          </p:cNvSpPr>
          <p:nvPr>
            <p:ph type="body" idx="1"/>
          </p:nvPr>
        </p:nvSpPr>
        <p:spPr>
          <a:xfrm>
            <a:off x="1206500" y="2245962"/>
            <a:ext cx="9779000" cy="934780"/>
          </a:xfrm>
          <a:prstGeom prst="rect">
            <a:avLst/>
          </a:prstGeom>
          <a:noFill/>
          <a:ln>
            <a:noFill/>
          </a:ln>
        </p:spPr>
        <p:txBody>
          <a:bodyPr spcFirstLastPara="1" wrap="square" lIns="45700" tIns="45700" rIns="45700" bIns="45700" anchor="t" anchorCtr="0">
            <a:normAutofit/>
          </a:bodyPr>
          <a:lstStyle/>
          <a:p>
            <a:pPr marL="0" lvl="0" indent="0" algn="l" rtl="0">
              <a:lnSpc>
                <a:spcPct val="100000"/>
              </a:lnSpc>
              <a:spcBef>
                <a:spcPts val="0"/>
              </a:spcBef>
              <a:spcAft>
                <a:spcPts val="0"/>
              </a:spcAft>
              <a:buClr>
                <a:srgbClr val="FFFFFF"/>
              </a:buClr>
              <a:buSzPts val="5500"/>
              <a:buFont typeface="Helvetica Neue"/>
              <a:buNone/>
            </a:pPr>
            <a:r>
              <a:rPr lang="en-US" sz="5500" b="1"/>
              <a:t>Regression Model</a:t>
            </a:r>
            <a:endParaRPr/>
          </a:p>
        </p:txBody>
      </p:sp>
      <p:sp>
        <p:nvSpPr>
          <p:cNvPr id="127" name="Google Shape;127;p8"/>
          <p:cNvSpPr txBox="1">
            <a:spLocks noGrp="1"/>
          </p:cNvSpPr>
          <p:nvPr>
            <p:ph type="body" idx="2"/>
          </p:nvPr>
        </p:nvSpPr>
        <p:spPr>
          <a:xfrm>
            <a:off x="1206500" y="4248504"/>
            <a:ext cx="9779000" cy="8256012"/>
          </a:xfrm>
          <a:prstGeom prst="rect">
            <a:avLst/>
          </a:prstGeom>
          <a:noFill/>
          <a:ln>
            <a:noFill/>
          </a:ln>
        </p:spPr>
        <p:txBody>
          <a:bodyPr spcFirstLastPara="1" wrap="square" lIns="50800" tIns="50800" rIns="50800" bIns="50800" anchor="t" anchorCtr="0">
            <a:normAutofit/>
          </a:bodyPr>
          <a:lstStyle/>
          <a:p>
            <a:pPr marL="972573" lvl="0" indent="-862209" algn="l" rtl="0">
              <a:lnSpc>
                <a:spcPct val="100000"/>
              </a:lnSpc>
              <a:spcBef>
                <a:spcPts val="0"/>
              </a:spcBef>
              <a:spcAft>
                <a:spcPts val="0"/>
              </a:spcAft>
              <a:buClr>
                <a:srgbClr val="D1D5DB"/>
              </a:buClr>
              <a:buSzPts val="5344"/>
              <a:buFont typeface="Helvetica Neue"/>
              <a:buChar char="•"/>
            </a:pPr>
            <a:r>
              <a:rPr lang="en-US" sz="4345" b="1"/>
              <a:t>The model utilizes the Random Forest Regression algorithm from the scikit-learn library.</a:t>
            </a:r>
            <a:endParaRPr/>
          </a:p>
          <a:p>
            <a:pPr marL="972573" lvl="0" indent="-862209" algn="l" rtl="0">
              <a:lnSpc>
                <a:spcPct val="100000"/>
              </a:lnSpc>
              <a:spcBef>
                <a:spcPts val="0"/>
              </a:spcBef>
              <a:spcAft>
                <a:spcPts val="0"/>
              </a:spcAft>
              <a:buClr>
                <a:srgbClr val="D1D5DB"/>
              </a:buClr>
              <a:buSzPts val="5344"/>
              <a:buFont typeface="Helvetica Neue"/>
              <a:buChar char="•"/>
            </a:pPr>
            <a:r>
              <a:rPr lang="en-US" sz="4345" b="1"/>
              <a:t>Random Forest Regression provides accurate predictions and handles non-linear relationships between input features.</a:t>
            </a:r>
            <a:endParaRPr/>
          </a:p>
          <a:p>
            <a:pPr marL="972573" lvl="0" indent="-862209" algn="l" rtl="0">
              <a:lnSpc>
                <a:spcPct val="100000"/>
              </a:lnSpc>
              <a:spcBef>
                <a:spcPts val="0"/>
              </a:spcBef>
              <a:spcAft>
                <a:spcPts val="0"/>
              </a:spcAft>
              <a:buClr>
                <a:srgbClr val="D1D5DB"/>
              </a:buClr>
              <a:buSzPts val="5344"/>
              <a:buFont typeface="Helvetica Neue"/>
              <a:buChar char="•"/>
            </a:pPr>
            <a:r>
              <a:rPr lang="en-US" sz="4345" b="1"/>
              <a:t>The model is trained using labeled data, allowing it to learn patterns and make informed predictions.</a:t>
            </a:r>
            <a:endParaRPr/>
          </a:p>
        </p:txBody>
      </p:sp>
      <p:pic>
        <p:nvPicPr>
          <p:cNvPr id="128" name="Google Shape;128;p8" descr="8df12b98-f9ce-4807-b47b-604de5b3b362.jpeg"/>
          <p:cNvPicPr preferRelativeResize="0"/>
          <p:nvPr/>
        </p:nvPicPr>
        <p:blipFill rotWithShape="1">
          <a:blip r:embed="rId3">
            <a:alphaModFix/>
          </a:blip>
          <a:srcRect/>
          <a:stretch/>
        </p:blipFill>
        <p:spPr>
          <a:xfrm>
            <a:off x="10767417" y="-1"/>
            <a:ext cx="13716001" cy="1371600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ippl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9"/>
          <p:cNvSpPr txBox="1">
            <a:spLocks noGrp="1"/>
          </p:cNvSpPr>
          <p:nvPr>
            <p:ph type="title"/>
          </p:nvPr>
        </p:nvSpPr>
        <p:spPr>
          <a:xfrm>
            <a:off x="1206500" y="952500"/>
            <a:ext cx="9779000" cy="1435100"/>
          </a:xfrm>
          <a:prstGeom prst="rect">
            <a:avLst/>
          </a:prstGeom>
          <a:noFill/>
          <a:ln>
            <a:noFill/>
          </a:ln>
        </p:spPr>
        <p:txBody>
          <a:bodyPr spcFirstLastPara="1" wrap="square" lIns="50800" tIns="50800" rIns="50800" bIns="50800" anchor="t" anchorCtr="0">
            <a:normAutofit/>
          </a:bodyPr>
          <a:lstStyle/>
          <a:p>
            <a:pPr marL="0" lvl="0" indent="0" algn="l" rtl="0">
              <a:lnSpc>
                <a:spcPct val="80000"/>
              </a:lnSpc>
              <a:spcBef>
                <a:spcPts val="0"/>
              </a:spcBef>
              <a:spcAft>
                <a:spcPts val="0"/>
              </a:spcAft>
              <a:buClr>
                <a:srgbClr val="FFFFFF"/>
              </a:buClr>
              <a:buSzPts val="8500"/>
              <a:buFont typeface="Helvetica Neue"/>
              <a:buNone/>
            </a:pPr>
            <a:r>
              <a:rPr lang="en-US" sz="8500" b="1" i="0" u="none" strike="noStrike" cap="none">
                <a:solidFill>
                  <a:srgbClr val="FFFFFF"/>
                </a:solidFill>
                <a:latin typeface="Helvetica Neue"/>
                <a:ea typeface="Helvetica Neue"/>
                <a:cs typeface="Helvetica Neue"/>
                <a:sym typeface="Helvetica Neue"/>
              </a:rPr>
              <a:t>Results</a:t>
            </a:r>
            <a:endParaRPr/>
          </a:p>
        </p:txBody>
      </p:sp>
      <p:sp>
        <p:nvSpPr>
          <p:cNvPr id="134" name="Google Shape;134;p9"/>
          <p:cNvSpPr txBox="1">
            <a:spLocks noGrp="1"/>
          </p:cNvSpPr>
          <p:nvPr>
            <p:ph type="body" idx="2"/>
          </p:nvPr>
        </p:nvSpPr>
        <p:spPr>
          <a:xfrm>
            <a:off x="1206500" y="4248504"/>
            <a:ext cx="9779000" cy="8256012"/>
          </a:xfrm>
          <a:prstGeom prst="rect">
            <a:avLst/>
          </a:prstGeom>
          <a:noFill/>
          <a:ln>
            <a:noFill/>
          </a:ln>
        </p:spPr>
        <p:txBody>
          <a:bodyPr spcFirstLastPara="1" wrap="square" lIns="50800" tIns="50800" rIns="50800" bIns="50800" anchor="t" anchorCtr="0">
            <a:normAutofit/>
          </a:bodyPr>
          <a:lstStyle/>
          <a:p>
            <a:pPr marL="874085" lvl="0" indent="-774898" algn="l" rtl="0">
              <a:lnSpc>
                <a:spcPct val="100000"/>
              </a:lnSpc>
              <a:spcBef>
                <a:spcPts val="0"/>
              </a:spcBef>
              <a:spcAft>
                <a:spcPts val="0"/>
              </a:spcAft>
              <a:buClr>
                <a:srgbClr val="D1D5DB"/>
              </a:buClr>
              <a:buSzPts val="4803"/>
              <a:buFont typeface="Helvetica Neue"/>
              <a:buChar char="•"/>
            </a:pPr>
            <a:r>
              <a:rPr lang="en-US" sz="3905" b="1"/>
              <a:t>The Mental Fitness Tracker ML Model produces valuable outcomes in mental fitness assessment.</a:t>
            </a:r>
            <a:endParaRPr/>
          </a:p>
          <a:p>
            <a:pPr marL="874085" lvl="0" indent="-774898" algn="l" rtl="0">
              <a:lnSpc>
                <a:spcPct val="100000"/>
              </a:lnSpc>
              <a:spcBef>
                <a:spcPts val="0"/>
              </a:spcBef>
              <a:spcAft>
                <a:spcPts val="0"/>
              </a:spcAft>
              <a:buClr>
                <a:srgbClr val="D1D5DB"/>
              </a:buClr>
              <a:buSzPts val="4803"/>
              <a:buFont typeface="Helvetica Neue"/>
              <a:buChar char="•"/>
            </a:pPr>
            <a:r>
              <a:rPr lang="en-US" sz="3905" b="1"/>
              <a:t>Sample Input: ata = [[0, 1991, 0.228120, 0.719953, 0.126395, 4.821965, 0.447112, 5.116306, 0.444250]]</a:t>
            </a:r>
            <a:endParaRPr/>
          </a:p>
          <a:p>
            <a:pPr marL="874085" lvl="0" indent="-774898" algn="l" rtl="0">
              <a:lnSpc>
                <a:spcPct val="100000"/>
              </a:lnSpc>
              <a:spcBef>
                <a:spcPts val="0"/>
              </a:spcBef>
              <a:spcAft>
                <a:spcPts val="0"/>
              </a:spcAft>
              <a:buClr>
                <a:srgbClr val="D1D5DB"/>
              </a:buClr>
              <a:buSzPts val="4803"/>
              <a:buFont typeface="Helvetica Neue"/>
              <a:buChar char="•"/>
            </a:pPr>
            <a:r>
              <a:rPr lang="en-US" sz="3905" b="1"/>
              <a:t>Predicted Mental Fitness Quotient: [predicted_result]</a:t>
            </a:r>
            <a:endParaRPr/>
          </a:p>
          <a:p>
            <a:pPr marL="874085" lvl="0" indent="-774898" algn="l" rtl="0">
              <a:lnSpc>
                <a:spcPct val="100000"/>
              </a:lnSpc>
              <a:spcBef>
                <a:spcPts val="0"/>
              </a:spcBef>
              <a:spcAft>
                <a:spcPts val="0"/>
              </a:spcAft>
              <a:buClr>
                <a:srgbClr val="D1D5DB"/>
              </a:buClr>
              <a:buSzPts val="4803"/>
              <a:buFont typeface="Helvetica Neue"/>
              <a:buChar char="•"/>
            </a:pPr>
            <a:r>
              <a:rPr lang="en-US" sz="3905" b="1"/>
              <a:t>The model's performance is evaluated using metrics such as Mean Squared Error, Root Mean Squared Error, and R-Squared score.</a:t>
            </a:r>
            <a:endParaRPr/>
          </a:p>
        </p:txBody>
      </p:sp>
      <p:pic>
        <p:nvPicPr>
          <p:cNvPr id="135" name="Google Shape;135;p9" descr="WhatsApp Image 2023-07-17 at 00.26.55 (1).jpeg"/>
          <p:cNvPicPr preferRelativeResize="0"/>
          <p:nvPr/>
        </p:nvPicPr>
        <p:blipFill rotWithShape="1">
          <a:blip r:embed="rId3">
            <a:alphaModFix/>
          </a:blip>
          <a:srcRect t="53" b="42201"/>
          <a:stretch/>
        </p:blipFill>
        <p:spPr>
          <a:xfrm>
            <a:off x="11123947" y="3301430"/>
            <a:ext cx="13002941" cy="750859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1500">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20_BasicBlack">
  <a:themeElements>
    <a:clrScheme name="20_BasicBlac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20_BasicBlack">
  <a:themeElements>
    <a:clrScheme name="20_BasicBlack">
      <a:dk1>
        <a:srgbClr val="000000"/>
      </a:dk1>
      <a:lt1>
        <a:srgbClr val="FFFFFF"/>
      </a:lt1>
      <a:dk2>
        <a:srgbClr val="434343"/>
      </a:dk2>
      <a:lt2>
        <a:srgbClr val="A9A9A9"/>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799</Words>
  <Application>Microsoft Office PowerPoint</Application>
  <PresentationFormat>Custom</PresentationFormat>
  <Paragraphs>67</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Helvetica Neue</vt:lpstr>
      <vt:lpstr>20_BasicBlack</vt:lpstr>
      <vt:lpstr>AICTE Project Submission Artificial Intelligence</vt:lpstr>
      <vt:lpstr>Problem Statement/Project Topic  Project Topic: Mental Fitness Tracker ML Model </vt:lpstr>
      <vt:lpstr>Agenda</vt:lpstr>
      <vt:lpstr>Project Overview</vt:lpstr>
      <vt:lpstr>End User of the Project</vt:lpstr>
      <vt:lpstr>Solution and Its Value Proposition</vt:lpstr>
      <vt:lpstr>How Do I Customize the Project?</vt:lpstr>
      <vt:lpstr>Modelling</vt:lpstr>
      <vt:lpstr>Results</vt:lpstr>
      <vt:lpstr>Project Link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AICTE Project Submission Artificial Intelligence</dc:title>
  <cp:lastModifiedBy>Pranjal Kumar</cp:lastModifiedBy>
  <cp:revision>2</cp:revision>
  <dcterms:modified xsi:type="dcterms:W3CDTF">2023-07-20T08:52:17Z</dcterms:modified>
</cp:coreProperties>
</file>